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8" r:id="rId2"/>
    <p:sldId id="285" r:id="rId3"/>
    <p:sldId id="284" r:id="rId4"/>
    <p:sldId id="315" r:id="rId5"/>
    <p:sldId id="316" r:id="rId6"/>
    <p:sldId id="279" r:id="rId7"/>
    <p:sldId id="286" r:id="rId8"/>
    <p:sldId id="318" r:id="rId9"/>
    <p:sldId id="287" r:id="rId10"/>
    <p:sldId id="288" r:id="rId11"/>
    <p:sldId id="290" r:id="rId12"/>
    <p:sldId id="298" r:id="rId13"/>
    <p:sldId id="320" r:id="rId14"/>
    <p:sldId id="321" r:id="rId15"/>
    <p:sldId id="322" r:id="rId16"/>
    <p:sldId id="292" r:id="rId17"/>
    <p:sldId id="333" r:id="rId18"/>
    <p:sldId id="307" r:id="rId19"/>
    <p:sldId id="302" r:id="rId20"/>
    <p:sldId id="306" r:id="rId21"/>
    <p:sldId id="309" r:id="rId22"/>
    <p:sldId id="327" r:id="rId23"/>
    <p:sldId id="310" r:id="rId24"/>
    <p:sldId id="328" r:id="rId25"/>
    <p:sldId id="311" r:id="rId26"/>
    <p:sldId id="330" r:id="rId27"/>
    <p:sldId id="312" r:id="rId28"/>
    <p:sldId id="331" r:id="rId29"/>
    <p:sldId id="297" r:id="rId30"/>
    <p:sldId id="313" r:id="rId31"/>
    <p:sldId id="299" r:id="rId32"/>
    <p:sldId id="329" r:id="rId33"/>
    <p:sldId id="300" r:id="rId34"/>
    <p:sldId id="303" r:id="rId35"/>
    <p:sldId id="304" r:id="rId36"/>
    <p:sldId id="305" r:id="rId37"/>
    <p:sldId id="314" r:id="rId38"/>
    <p:sldId id="323" r:id="rId39"/>
    <p:sldId id="324" r:id="rId40"/>
    <p:sldId id="325" r:id="rId41"/>
    <p:sldId id="278" r:id="rId42"/>
    <p:sldId id="326" r:id="rId43"/>
    <p:sldId id="33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5303" autoAdjust="0"/>
  </p:normalViewPr>
  <p:slideViewPr>
    <p:cSldViewPr snapToGrid="0">
      <p:cViewPr varScale="1">
        <p:scale>
          <a:sx n="80" d="100"/>
          <a:sy n="80" d="100"/>
        </p:scale>
        <p:origin x="696" y="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7BAC5-8B5C-41A2-AA94-7BFCB9ADB30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1123E-1108-49CF-A6B1-B1E044DA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0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bahari.com/nutshell/predicatebuilder.aspx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bahari.com/nutshell/predicatebuilder.aspx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bahari.com/nutshell/predicatebuilder.aspx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efcore-and-ef6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luentvalidation.net/star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software-architecture-patterns/9781491971437/ch01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bahari.com/nutshell/predicatebuilder.aspx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bahari.com/nutshell/predicatebuilder.aspx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Shape 9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http://www.albahari.com/nutshell/predicatebuilder.aspx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1123E-1108-49CF-A6B1-B1E044DA8E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89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http://www.albahari.com/nutshell/predicatebuilder.aspx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1123E-1108-49CF-A6B1-B1E044DA8E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7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http://www.albahari.com/nutshell/predicatebuilder.aspx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1123E-1108-49CF-A6B1-B1E044DA8E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84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Shape 1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https://docs.microsoft.com/en-us/ef/efcore-and-ef6/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Validation: </a:t>
            </a:r>
            <a:r>
              <a:rPr lang="en-US" dirty="0">
                <a:hlinkClick r:id="rId4"/>
              </a:rPr>
              <a:t>https://fluentvalidation.net/start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https://www.oreilly.com/library/view/software-architecture-patterns/9781491971437/ch01.html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EF =&gt; SQL ra </a:t>
            </a:r>
            <a:r>
              <a:rPr lang="en-US" dirty="0" err="1"/>
              <a:t>sao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1123E-1108-49CF-A6B1-B1E044DA8E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5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Comment the connection string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slides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Migration: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Up/Down database: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, </a:t>
            </a:r>
            <a:r>
              <a:rPr lang="en-US" dirty="0" err="1"/>
              <a:t>chèn</a:t>
            </a:r>
            <a:r>
              <a:rPr lang="en-US" dirty="0"/>
              <a:t> DB</a:t>
            </a:r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load DB: select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loading strategy </a:t>
            </a:r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/>
              <a:t>Config </a:t>
            </a:r>
            <a:r>
              <a:rPr lang="en-US" dirty="0" err="1"/>
              <a:t>cho</a:t>
            </a:r>
            <a:r>
              <a:rPr lang="en-US" dirty="0"/>
              <a:t> lazy load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167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1123E-1108-49CF-A6B1-B1E044DA8E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0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http://www.albahari.com/nutshell/predicatebuilder.aspx</a:t>
            </a:r>
            <a:endParaRPr lang="en-US" dirty="0"/>
          </a:p>
          <a:p>
            <a:r>
              <a:rPr lang="en-US" dirty="0"/>
              <a:t>Move </a:t>
            </a:r>
            <a:r>
              <a:rPr lang="en-US" dirty="0" err="1"/>
              <a:t>trc</a:t>
            </a:r>
            <a:r>
              <a:rPr lang="en-US" dirty="0"/>
              <a:t> loading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1123E-1108-49CF-A6B1-B1E044DA8E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9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http://www.albahari.com/nutshell/predicatebuilder.aspx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1123E-1108-49CF-A6B1-B1E044DA8E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0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AB04-5B7D-4F6D-809B-5A90D0CE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BC6CA-EBD2-484F-93F9-FAEE6FAA1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C7391-F16D-45F5-8B57-26423596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CA048-082A-41B3-8CE4-34A76C51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85CDC-DD3B-4DC4-BB1A-F94E7BBA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5D82-D60D-4EE9-B522-EACD41B8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43C64-F814-4F42-927B-3BF556DAE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F31F7-4BE9-49F2-994E-13C2CADB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EF925-5300-4651-A5C6-CDE9A348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2B366-5699-4E51-8057-5E5165AD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5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B4BB75-0FF4-4B9E-81E5-A138A6147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8385E-529B-4759-A05F-EFEE0A7C0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61B17-6308-4732-8690-ECEADE8E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22E5B-C230-44C2-B692-8F362B07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E8817-4525-4BC7-A19E-9572F48F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05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 6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3052732" y="0"/>
            <a:ext cx="10818000" cy="6858000"/>
          </a:xfrm>
          <a:prstGeom prst="parallelogram">
            <a:avLst>
              <a:gd name="adj" fmla="val 50702"/>
            </a:avLst>
          </a:prstGeom>
          <a:solidFill>
            <a:srgbClr val="349ECC">
              <a:alpha val="43080"/>
            </a:srgbClr>
          </a:solidFill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3936627" y="0"/>
            <a:ext cx="9050000" cy="6858000"/>
          </a:xfrm>
          <a:prstGeom prst="parallelogram">
            <a:avLst>
              <a:gd name="adj" fmla="val 50860"/>
            </a:avLst>
          </a:prstGeom>
          <a:solidFill>
            <a:srgbClr val="26A9E0"/>
          </a:solidFill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04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Gray Background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 rotWithShape="1">
          <a:blip r:embed="rId2">
            <a:alphaModFix amt="17000"/>
          </a:blip>
          <a:srcRect t="15626"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618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Background Team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 rotWithShape="1">
          <a:blip r:embed="rId2">
            <a:alphaModFix amt="32000"/>
          </a:blip>
          <a:srcRect l="20817" r="22368"/>
          <a:stretch/>
        </p:blipFill>
        <p:spPr>
          <a:xfrm>
            <a:off x="0" y="12701"/>
            <a:ext cx="12192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DBDE">
              <a:alpha val="6854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1873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lobal Background Two Third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168167" y="-16800"/>
            <a:ext cx="5041600" cy="6891600"/>
          </a:xfrm>
          <a:prstGeom prst="rect">
            <a:avLst/>
          </a:prstGeom>
          <a:solidFill>
            <a:srgbClr val="D3DBD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grpSp>
        <p:nvGrpSpPr>
          <p:cNvPr id="71" name="Shape 71"/>
          <p:cNvGrpSpPr/>
          <p:nvPr/>
        </p:nvGrpSpPr>
        <p:grpSpPr>
          <a:xfrm>
            <a:off x="9307559" y="4268595"/>
            <a:ext cx="2029468" cy="1703224"/>
            <a:chOff x="7907343" y="3695700"/>
            <a:chExt cx="1158725" cy="884087"/>
          </a:xfrm>
        </p:grpSpPr>
        <p:sp>
          <p:nvSpPr>
            <p:cNvPr id="72" name="Shape 72"/>
            <p:cNvSpPr/>
            <p:nvPr/>
          </p:nvSpPr>
          <p:spPr>
            <a:xfrm>
              <a:off x="8272468" y="3787775"/>
              <a:ext cx="11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48000" y="0"/>
                    <a:pt x="72000" y="30000"/>
                    <a:pt x="72000" y="50000"/>
                  </a:cubicBezTo>
                  <a:cubicBezTo>
                    <a:pt x="72000" y="60000"/>
                    <a:pt x="0" y="70000"/>
                    <a:pt x="0" y="90000"/>
                  </a:cubicBezTo>
                  <a:cubicBezTo>
                    <a:pt x="0" y="100000"/>
                    <a:pt x="0" y="120000"/>
                    <a:pt x="24000" y="120000"/>
                  </a:cubicBezTo>
                  <a:cubicBezTo>
                    <a:pt x="96000" y="120000"/>
                    <a:pt x="72000" y="90000"/>
                    <a:pt x="72000" y="60000"/>
                  </a:cubicBezTo>
                  <a:cubicBezTo>
                    <a:pt x="96000" y="60000"/>
                    <a:pt x="120000" y="50000"/>
                    <a:pt x="120000" y="30000"/>
                  </a:cubicBezTo>
                  <a:cubicBezTo>
                    <a:pt x="120000" y="10000"/>
                    <a:pt x="120000" y="20000"/>
                    <a:pt x="96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8526468" y="3763962"/>
              <a:ext cx="699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106666"/>
                  </a:moveTo>
                  <a:cubicBezTo>
                    <a:pt x="30000" y="113333"/>
                    <a:pt x="30000" y="113333"/>
                    <a:pt x="30000" y="113333"/>
                  </a:cubicBezTo>
                  <a:cubicBezTo>
                    <a:pt x="30000" y="106666"/>
                    <a:pt x="30000" y="106666"/>
                    <a:pt x="30000" y="106666"/>
                  </a:cubicBezTo>
                  <a:cubicBezTo>
                    <a:pt x="30000" y="106666"/>
                    <a:pt x="30000" y="106666"/>
                    <a:pt x="30000" y="106666"/>
                  </a:cubicBezTo>
                  <a:moveTo>
                    <a:pt x="108750" y="0"/>
                  </a:moveTo>
                  <a:cubicBezTo>
                    <a:pt x="93750" y="0"/>
                    <a:pt x="101250" y="40000"/>
                    <a:pt x="86250" y="53333"/>
                  </a:cubicBezTo>
                  <a:cubicBezTo>
                    <a:pt x="75000" y="60000"/>
                    <a:pt x="60000" y="60000"/>
                    <a:pt x="45000" y="66666"/>
                  </a:cubicBezTo>
                  <a:cubicBezTo>
                    <a:pt x="45000" y="66666"/>
                    <a:pt x="37500" y="73333"/>
                    <a:pt x="33750" y="73333"/>
                  </a:cubicBezTo>
                  <a:cubicBezTo>
                    <a:pt x="33750" y="73333"/>
                    <a:pt x="33750" y="73333"/>
                    <a:pt x="33750" y="73333"/>
                  </a:cubicBezTo>
                  <a:cubicBezTo>
                    <a:pt x="0" y="73333"/>
                    <a:pt x="0" y="73333"/>
                    <a:pt x="0" y="73333"/>
                  </a:cubicBezTo>
                  <a:cubicBezTo>
                    <a:pt x="3750" y="93333"/>
                    <a:pt x="18750" y="93333"/>
                    <a:pt x="26250" y="106666"/>
                  </a:cubicBezTo>
                  <a:cubicBezTo>
                    <a:pt x="26250" y="106666"/>
                    <a:pt x="30000" y="106666"/>
                    <a:pt x="30000" y="106666"/>
                  </a:cubicBezTo>
                  <a:cubicBezTo>
                    <a:pt x="30000" y="106666"/>
                    <a:pt x="30000" y="106666"/>
                    <a:pt x="30000" y="106666"/>
                  </a:cubicBezTo>
                  <a:cubicBezTo>
                    <a:pt x="30000" y="106666"/>
                    <a:pt x="30000" y="106666"/>
                    <a:pt x="30000" y="106666"/>
                  </a:cubicBezTo>
                  <a:cubicBezTo>
                    <a:pt x="33750" y="113333"/>
                    <a:pt x="41250" y="120000"/>
                    <a:pt x="45000" y="120000"/>
                  </a:cubicBezTo>
                  <a:cubicBezTo>
                    <a:pt x="67500" y="120000"/>
                    <a:pt x="78750" y="100000"/>
                    <a:pt x="97500" y="93333"/>
                  </a:cubicBezTo>
                  <a:cubicBezTo>
                    <a:pt x="97500" y="60000"/>
                    <a:pt x="120000" y="66666"/>
                    <a:pt x="120000" y="26666"/>
                  </a:cubicBezTo>
                  <a:cubicBezTo>
                    <a:pt x="120000" y="13333"/>
                    <a:pt x="116250" y="0"/>
                    <a:pt x="10875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8213732" y="3695700"/>
              <a:ext cx="355500" cy="1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75" y="0"/>
                  </a:moveTo>
                  <a:cubicBezTo>
                    <a:pt x="6585" y="0"/>
                    <a:pt x="5121" y="7058"/>
                    <a:pt x="2926" y="7058"/>
                  </a:cubicBezTo>
                  <a:cubicBezTo>
                    <a:pt x="1463" y="7058"/>
                    <a:pt x="0" y="8470"/>
                    <a:pt x="0" y="11294"/>
                  </a:cubicBezTo>
                  <a:cubicBezTo>
                    <a:pt x="0" y="16941"/>
                    <a:pt x="5121" y="14117"/>
                    <a:pt x="6585" y="19764"/>
                  </a:cubicBezTo>
                  <a:cubicBezTo>
                    <a:pt x="6585" y="21176"/>
                    <a:pt x="7317" y="22588"/>
                    <a:pt x="8048" y="22588"/>
                  </a:cubicBezTo>
                  <a:cubicBezTo>
                    <a:pt x="8780" y="24000"/>
                    <a:pt x="9512" y="24000"/>
                    <a:pt x="10975" y="24000"/>
                  </a:cubicBezTo>
                  <a:cubicBezTo>
                    <a:pt x="13170" y="24000"/>
                    <a:pt x="14634" y="24000"/>
                    <a:pt x="16829" y="22588"/>
                  </a:cubicBezTo>
                  <a:cubicBezTo>
                    <a:pt x="18292" y="22588"/>
                    <a:pt x="18292" y="22588"/>
                    <a:pt x="18292" y="22588"/>
                  </a:cubicBezTo>
                  <a:cubicBezTo>
                    <a:pt x="16829" y="26823"/>
                    <a:pt x="10243" y="26823"/>
                    <a:pt x="7317" y="29647"/>
                  </a:cubicBezTo>
                  <a:cubicBezTo>
                    <a:pt x="8048" y="32470"/>
                    <a:pt x="10243" y="31058"/>
                    <a:pt x="10975" y="33882"/>
                  </a:cubicBezTo>
                  <a:cubicBezTo>
                    <a:pt x="12439" y="36705"/>
                    <a:pt x="10975" y="39529"/>
                    <a:pt x="12439" y="42352"/>
                  </a:cubicBezTo>
                  <a:cubicBezTo>
                    <a:pt x="12439" y="43764"/>
                    <a:pt x="13902" y="43764"/>
                    <a:pt x="14634" y="43764"/>
                  </a:cubicBezTo>
                  <a:cubicBezTo>
                    <a:pt x="16097" y="43764"/>
                    <a:pt x="16829" y="39529"/>
                    <a:pt x="17560" y="36705"/>
                  </a:cubicBezTo>
                  <a:cubicBezTo>
                    <a:pt x="17560" y="40941"/>
                    <a:pt x="17560" y="40941"/>
                    <a:pt x="17560" y="40941"/>
                  </a:cubicBezTo>
                  <a:cubicBezTo>
                    <a:pt x="17560" y="40941"/>
                    <a:pt x="18292" y="40941"/>
                    <a:pt x="18292" y="40941"/>
                  </a:cubicBezTo>
                  <a:cubicBezTo>
                    <a:pt x="21219" y="40941"/>
                    <a:pt x="21951" y="49411"/>
                    <a:pt x="24878" y="49411"/>
                  </a:cubicBezTo>
                  <a:cubicBezTo>
                    <a:pt x="28536" y="49411"/>
                    <a:pt x="33658" y="50823"/>
                    <a:pt x="36585" y="53647"/>
                  </a:cubicBezTo>
                  <a:cubicBezTo>
                    <a:pt x="38048" y="55058"/>
                    <a:pt x="43902" y="59294"/>
                    <a:pt x="44634" y="63529"/>
                  </a:cubicBezTo>
                  <a:cubicBezTo>
                    <a:pt x="46097" y="70588"/>
                    <a:pt x="44634" y="76235"/>
                    <a:pt x="47560" y="81882"/>
                  </a:cubicBezTo>
                  <a:cubicBezTo>
                    <a:pt x="46097" y="81882"/>
                    <a:pt x="42439" y="84705"/>
                    <a:pt x="42439" y="88941"/>
                  </a:cubicBezTo>
                  <a:cubicBezTo>
                    <a:pt x="42439" y="91764"/>
                    <a:pt x="44634" y="91764"/>
                    <a:pt x="46097" y="91764"/>
                  </a:cubicBezTo>
                  <a:cubicBezTo>
                    <a:pt x="50487" y="91764"/>
                    <a:pt x="50487" y="91764"/>
                    <a:pt x="50487" y="91764"/>
                  </a:cubicBezTo>
                  <a:cubicBezTo>
                    <a:pt x="50487" y="90352"/>
                    <a:pt x="52682" y="90352"/>
                    <a:pt x="53414" y="90352"/>
                  </a:cubicBezTo>
                  <a:cubicBezTo>
                    <a:pt x="58536" y="90352"/>
                    <a:pt x="60000" y="103058"/>
                    <a:pt x="65121" y="103058"/>
                  </a:cubicBezTo>
                  <a:cubicBezTo>
                    <a:pt x="68048" y="103058"/>
                    <a:pt x="68780" y="103058"/>
                    <a:pt x="73170" y="103058"/>
                  </a:cubicBezTo>
                  <a:cubicBezTo>
                    <a:pt x="73170" y="100235"/>
                    <a:pt x="75365" y="97411"/>
                    <a:pt x="74634" y="93176"/>
                  </a:cubicBezTo>
                  <a:cubicBezTo>
                    <a:pt x="77560" y="90352"/>
                    <a:pt x="76829" y="83294"/>
                    <a:pt x="81951" y="83294"/>
                  </a:cubicBezTo>
                  <a:cubicBezTo>
                    <a:pt x="88536" y="83294"/>
                    <a:pt x="92195" y="94588"/>
                    <a:pt x="96585" y="101647"/>
                  </a:cubicBezTo>
                  <a:cubicBezTo>
                    <a:pt x="97317" y="103058"/>
                    <a:pt x="98780" y="103058"/>
                    <a:pt x="98780" y="105882"/>
                  </a:cubicBezTo>
                  <a:cubicBezTo>
                    <a:pt x="98780" y="110117"/>
                    <a:pt x="103170" y="114352"/>
                    <a:pt x="106829" y="115764"/>
                  </a:cubicBezTo>
                  <a:cubicBezTo>
                    <a:pt x="111951" y="115764"/>
                    <a:pt x="111951" y="115764"/>
                    <a:pt x="111951" y="115764"/>
                  </a:cubicBezTo>
                  <a:cubicBezTo>
                    <a:pt x="112682" y="115764"/>
                    <a:pt x="115609" y="120000"/>
                    <a:pt x="115609" y="120000"/>
                  </a:cubicBezTo>
                  <a:cubicBezTo>
                    <a:pt x="116341" y="120000"/>
                    <a:pt x="117073" y="120000"/>
                    <a:pt x="117073" y="120000"/>
                  </a:cubicBezTo>
                  <a:cubicBezTo>
                    <a:pt x="117073" y="117176"/>
                    <a:pt x="118536" y="115764"/>
                    <a:pt x="120000" y="112941"/>
                  </a:cubicBezTo>
                  <a:cubicBezTo>
                    <a:pt x="119268" y="112941"/>
                    <a:pt x="116341" y="114352"/>
                    <a:pt x="115609" y="111529"/>
                  </a:cubicBezTo>
                  <a:cubicBezTo>
                    <a:pt x="115609" y="110117"/>
                    <a:pt x="114878" y="108705"/>
                    <a:pt x="113414" y="107294"/>
                  </a:cubicBezTo>
                  <a:cubicBezTo>
                    <a:pt x="113414" y="107294"/>
                    <a:pt x="113414" y="107294"/>
                    <a:pt x="113414" y="107294"/>
                  </a:cubicBezTo>
                  <a:cubicBezTo>
                    <a:pt x="113414" y="107294"/>
                    <a:pt x="112682" y="107294"/>
                    <a:pt x="112682" y="107294"/>
                  </a:cubicBezTo>
                  <a:cubicBezTo>
                    <a:pt x="112682" y="107294"/>
                    <a:pt x="111951" y="107294"/>
                    <a:pt x="111951" y="107294"/>
                  </a:cubicBezTo>
                  <a:cubicBezTo>
                    <a:pt x="111951" y="107294"/>
                    <a:pt x="111219" y="107294"/>
                    <a:pt x="111219" y="105882"/>
                  </a:cubicBezTo>
                  <a:cubicBezTo>
                    <a:pt x="110487" y="104470"/>
                    <a:pt x="110487" y="101647"/>
                    <a:pt x="109756" y="101647"/>
                  </a:cubicBezTo>
                  <a:cubicBezTo>
                    <a:pt x="108292" y="101647"/>
                    <a:pt x="105365" y="100235"/>
                    <a:pt x="104634" y="97411"/>
                  </a:cubicBezTo>
                  <a:cubicBezTo>
                    <a:pt x="103170" y="93176"/>
                    <a:pt x="103902" y="90352"/>
                    <a:pt x="101707" y="86117"/>
                  </a:cubicBezTo>
                  <a:cubicBezTo>
                    <a:pt x="100975" y="86117"/>
                    <a:pt x="98048" y="79058"/>
                    <a:pt x="98048" y="76235"/>
                  </a:cubicBezTo>
                  <a:cubicBezTo>
                    <a:pt x="98048" y="73411"/>
                    <a:pt x="101707" y="74823"/>
                    <a:pt x="101707" y="70588"/>
                  </a:cubicBezTo>
                  <a:cubicBezTo>
                    <a:pt x="101707" y="64941"/>
                    <a:pt x="100243" y="64941"/>
                    <a:pt x="98048" y="64941"/>
                  </a:cubicBezTo>
                  <a:cubicBezTo>
                    <a:pt x="98048" y="64941"/>
                    <a:pt x="98048" y="64941"/>
                    <a:pt x="98048" y="64941"/>
                  </a:cubicBezTo>
                  <a:cubicBezTo>
                    <a:pt x="97317" y="64941"/>
                    <a:pt x="97317" y="64941"/>
                    <a:pt x="97317" y="64941"/>
                  </a:cubicBezTo>
                  <a:cubicBezTo>
                    <a:pt x="96585" y="64941"/>
                    <a:pt x="95853" y="64941"/>
                    <a:pt x="95121" y="63529"/>
                  </a:cubicBezTo>
                  <a:cubicBezTo>
                    <a:pt x="90000" y="59294"/>
                    <a:pt x="90731" y="48000"/>
                    <a:pt x="84146" y="45176"/>
                  </a:cubicBezTo>
                  <a:cubicBezTo>
                    <a:pt x="82682" y="43764"/>
                    <a:pt x="81219" y="43764"/>
                    <a:pt x="81219" y="40941"/>
                  </a:cubicBezTo>
                  <a:cubicBezTo>
                    <a:pt x="79024" y="40941"/>
                    <a:pt x="77560" y="35294"/>
                    <a:pt x="74634" y="35294"/>
                  </a:cubicBezTo>
                  <a:cubicBezTo>
                    <a:pt x="70243" y="35294"/>
                    <a:pt x="63658" y="31058"/>
                    <a:pt x="60731" y="26823"/>
                  </a:cubicBezTo>
                  <a:cubicBezTo>
                    <a:pt x="60731" y="26823"/>
                    <a:pt x="60731" y="26823"/>
                    <a:pt x="60731" y="26823"/>
                  </a:cubicBezTo>
                  <a:cubicBezTo>
                    <a:pt x="60731" y="26823"/>
                    <a:pt x="60731" y="25411"/>
                    <a:pt x="60731" y="25411"/>
                  </a:cubicBezTo>
                  <a:cubicBezTo>
                    <a:pt x="60000" y="25411"/>
                    <a:pt x="60000" y="25411"/>
                    <a:pt x="60000" y="25411"/>
                  </a:cubicBezTo>
                  <a:cubicBezTo>
                    <a:pt x="60000" y="25411"/>
                    <a:pt x="60000" y="25411"/>
                    <a:pt x="60000" y="25411"/>
                  </a:cubicBezTo>
                  <a:cubicBezTo>
                    <a:pt x="59268" y="25411"/>
                    <a:pt x="57804" y="24000"/>
                    <a:pt x="57073" y="22588"/>
                  </a:cubicBezTo>
                  <a:cubicBezTo>
                    <a:pt x="51219" y="22588"/>
                    <a:pt x="51219" y="22588"/>
                    <a:pt x="51219" y="22588"/>
                  </a:cubicBezTo>
                  <a:cubicBezTo>
                    <a:pt x="49756" y="21176"/>
                    <a:pt x="48292" y="16941"/>
                    <a:pt x="46097" y="15529"/>
                  </a:cubicBezTo>
                  <a:cubicBezTo>
                    <a:pt x="45365" y="14117"/>
                    <a:pt x="43170" y="15529"/>
                    <a:pt x="43170" y="12705"/>
                  </a:cubicBezTo>
                  <a:cubicBezTo>
                    <a:pt x="40975" y="14117"/>
                    <a:pt x="38048" y="21176"/>
                    <a:pt x="36585" y="22588"/>
                  </a:cubicBezTo>
                  <a:cubicBezTo>
                    <a:pt x="33658" y="24000"/>
                    <a:pt x="32926" y="24000"/>
                    <a:pt x="31463" y="26823"/>
                  </a:cubicBezTo>
                  <a:cubicBezTo>
                    <a:pt x="31463" y="28235"/>
                    <a:pt x="29268" y="33882"/>
                    <a:pt x="27804" y="33882"/>
                  </a:cubicBezTo>
                  <a:cubicBezTo>
                    <a:pt x="26341" y="33882"/>
                    <a:pt x="23414" y="28235"/>
                    <a:pt x="23414" y="26823"/>
                  </a:cubicBezTo>
                  <a:cubicBezTo>
                    <a:pt x="21951" y="26823"/>
                    <a:pt x="20487" y="24000"/>
                    <a:pt x="20487" y="22588"/>
                  </a:cubicBezTo>
                  <a:cubicBezTo>
                    <a:pt x="20487" y="19764"/>
                    <a:pt x="20487" y="14117"/>
                    <a:pt x="20487" y="8470"/>
                  </a:cubicBezTo>
                  <a:cubicBezTo>
                    <a:pt x="16829" y="7058"/>
                    <a:pt x="13902" y="0"/>
                    <a:pt x="10975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8574093" y="3736975"/>
              <a:ext cx="36600" cy="34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7058" y="15000"/>
                    <a:pt x="21176" y="15000"/>
                    <a:pt x="35294" y="22500"/>
                  </a:cubicBezTo>
                  <a:cubicBezTo>
                    <a:pt x="63529" y="45000"/>
                    <a:pt x="63529" y="67500"/>
                    <a:pt x="84705" y="75000"/>
                  </a:cubicBezTo>
                  <a:cubicBezTo>
                    <a:pt x="84705" y="97500"/>
                    <a:pt x="84705" y="112500"/>
                    <a:pt x="105882" y="120000"/>
                  </a:cubicBezTo>
                  <a:cubicBezTo>
                    <a:pt x="105882" y="120000"/>
                    <a:pt x="105882" y="120000"/>
                    <a:pt x="112941" y="120000"/>
                  </a:cubicBezTo>
                  <a:cubicBezTo>
                    <a:pt x="112941" y="120000"/>
                    <a:pt x="112941" y="120000"/>
                    <a:pt x="120000" y="120000"/>
                  </a:cubicBezTo>
                  <a:cubicBezTo>
                    <a:pt x="112941" y="112500"/>
                    <a:pt x="120000" y="105000"/>
                    <a:pt x="120000" y="105000"/>
                  </a:cubicBezTo>
                  <a:cubicBezTo>
                    <a:pt x="120000" y="75000"/>
                    <a:pt x="98823" y="75000"/>
                    <a:pt x="77647" y="60000"/>
                  </a:cubicBezTo>
                  <a:cubicBezTo>
                    <a:pt x="56470" y="37500"/>
                    <a:pt x="42352" y="15000"/>
                    <a:pt x="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8637593" y="3786187"/>
              <a:ext cx="174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000" y="0"/>
                  </a:moveTo>
                  <a:cubicBezTo>
                    <a:pt x="0" y="36000"/>
                    <a:pt x="15000" y="72000"/>
                    <a:pt x="75000" y="72000"/>
                  </a:cubicBezTo>
                  <a:cubicBezTo>
                    <a:pt x="75000" y="84000"/>
                    <a:pt x="75000" y="96000"/>
                    <a:pt x="75000" y="108000"/>
                  </a:cubicBezTo>
                  <a:cubicBezTo>
                    <a:pt x="75000" y="108000"/>
                    <a:pt x="90000" y="120000"/>
                    <a:pt x="90000" y="120000"/>
                  </a:cubicBezTo>
                  <a:cubicBezTo>
                    <a:pt x="105000" y="120000"/>
                    <a:pt x="120000" y="108000"/>
                    <a:pt x="120000" y="96000"/>
                  </a:cubicBezTo>
                  <a:cubicBezTo>
                    <a:pt x="120000" y="84000"/>
                    <a:pt x="30000" y="12000"/>
                    <a:pt x="15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8756657" y="3868737"/>
              <a:ext cx="111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40000"/>
                    <a:pt x="48000" y="120000"/>
                    <a:pt x="120000" y="120000"/>
                  </a:cubicBezTo>
                  <a:cubicBezTo>
                    <a:pt x="120000" y="100000"/>
                    <a:pt x="120000" y="100000"/>
                    <a:pt x="120000" y="80000"/>
                  </a:cubicBezTo>
                  <a:cubicBezTo>
                    <a:pt x="120000" y="40000"/>
                    <a:pt x="72000" y="20000"/>
                    <a:pt x="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8729668" y="3857625"/>
              <a:ext cx="207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96000"/>
                    <a:pt x="53333" y="120000"/>
                    <a:pt x="106666" y="120000"/>
                  </a:cubicBezTo>
                  <a:cubicBezTo>
                    <a:pt x="120000" y="96000"/>
                    <a:pt x="120000" y="96000"/>
                    <a:pt x="120000" y="96000"/>
                  </a:cubicBezTo>
                  <a:cubicBezTo>
                    <a:pt x="93333" y="48000"/>
                    <a:pt x="53333" y="0"/>
                    <a:pt x="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8732843" y="3833812"/>
              <a:ext cx="189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3333" y="40000"/>
                    <a:pt x="80000" y="120000"/>
                    <a:pt x="120000" y="120000"/>
                  </a:cubicBezTo>
                  <a:cubicBezTo>
                    <a:pt x="93333" y="66666"/>
                    <a:pt x="53333" y="40000"/>
                    <a:pt x="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8696332" y="3821112"/>
              <a:ext cx="237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" y="0"/>
                  </a:moveTo>
                  <a:cubicBezTo>
                    <a:pt x="10909" y="0"/>
                    <a:pt x="10909" y="0"/>
                    <a:pt x="10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000"/>
                    <a:pt x="76363" y="120000"/>
                    <a:pt x="98181" y="120000"/>
                  </a:cubicBezTo>
                  <a:cubicBezTo>
                    <a:pt x="109090" y="120000"/>
                    <a:pt x="109090" y="120000"/>
                    <a:pt x="120000" y="100000"/>
                  </a:cubicBezTo>
                  <a:cubicBezTo>
                    <a:pt x="98181" y="60000"/>
                    <a:pt x="43636" y="20000"/>
                    <a:pt x="10909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8667757" y="3805237"/>
              <a:ext cx="14400" cy="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285" y="0"/>
                  </a:moveTo>
                  <a:cubicBezTo>
                    <a:pt x="0" y="40000"/>
                    <a:pt x="0" y="40000"/>
                    <a:pt x="0" y="4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02857" y="40000"/>
                    <a:pt x="68571" y="80000"/>
                    <a:pt x="34285" y="0"/>
                  </a:cubicBezTo>
                  <a:moveTo>
                    <a:pt x="0" y="0"/>
                  </a:moveTo>
                  <a:cubicBezTo>
                    <a:pt x="17142" y="0"/>
                    <a:pt x="17142" y="0"/>
                    <a:pt x="34285" y="0"/>
                  </a:cubicBezTo>
                  <a:cubicBezTo>
                    <a:pt x="34285" y="0"/>
                    <a:pt x="34285" y="0"/>
                    <a:pt x="3428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456618" y="4446587"/>
              <a:ext cx="66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87" y="0"/>
                  </a:moveTo>
                  <a:cubicBezTo>
                    <a:pt x="92903" y="4000"/>
                    <a:pt x="73548" y="12000"/>
                    <a:pt x="61935" y="12000"/>
                  </a:cubicBezTo>
                  <a:cubicBezTo>
                    <a:pt x="58064" y="12000"/>
                    <a:pt x="34838" y="4000"/>
                    <a:pt x="15483" y="4000"/>
                  </a:cubicBezTo>
                  <a:cubicBezTo>
                    <a:pt x="7741" y="4000"/>
                    <a:pt x="0" y="4000"/>
                    <a:pt x="0" y="12000"/>
                  </a:cubicBezTo>
                  <a:cubicBezTo>
                    <a:pt x="0" y="36000"/>
                    <a:pt x="34838" y="120000"/>
                    <a:pt x="69677" y="120000"/>
                  </a:cubicBezTo>
                  <a:cubicBezTo>
                    <a:pt x="92903" y="120000"/>
                    <a:pt x="120000" y="60000"/>
                    <a:pt x="120000" y="32000"/>
                  </a:cubicBezTo>
                  <a:cubicBezTo>
                    <a:pt x="120000" y="20000"/>
                    <a:pt x="112258" y="12000"/>
                    <a:pt x="108387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8515357" y="4429125"/>
              <a:ext cx="78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90000" y="24000"/>
                    <a:pt x="90000" y="24000"/>
                    <a:pt x="60000" y="24000"/>
                  </a:cubicBezTo>
                  <a:cubicBezTo>
                    <a:pt x="30000" y="24000"/>
                    <a:pt x="30000" y="24000"/>
                    <a:pt x="0" y="0"/>
                  </a:cubicBezTo>
                  <a:cubicBezTo>
                    <a:pt x="0" y="72000"/>
                    <a:pt x="0" y="96000"/>
                    <a:pt x="90000" y="120000"/>
                  </a:cubicBezTo>
                  <a:cubicBezTo>
                    <a:pt x="90000" y="96000"/>
                    <a:pt x="120000" y="7200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8315332" y="4346575"/>
              <a:ext cx="222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8000" y="0"/>
                    <a:pt x="36000" y="0"/>
                    <a:pt x="0" y="80000"/>
                  </a:cubicBezTo>
                  <a:cubicBezTo>
                    <a:pt x="12000" y="120000"/>
                    <a:pt x="36000" y="120000"/>
                    <a:pt x="48000" y="120000"/>
                  </a:cubicBezTo>
                  <a:cubicBezTo>
                    <a:pt x="72000" y="120000"/>
                    <a:pt x="96000" y="120000"/>
                    <a:pt x="120000" y="80000"/>
                  </a:cubicBezTo>
                  <a:cubicBezTo>
                    <a:pt x="96000" y="40000"/>
                    <a:pt x="84000" y="0"/>
                    <a:pt x="6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8201032" y="3890962"/>
              <a:ext cx="23700" cy="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0"/>
                  </a:moveTo>
                  <a:cubicBezTo>
                    <a:pt x="65454" y="0"/>
                    <a:pt x="43636" y="30000"/>
                    <a:pt x="0" y="60000"/>
                  </a:cubicBezTo>
                  <a:cubicBezTo>
                    <a:pt x="10909" y="90000"/>
                    <a:pt x="54545" y="120000"/>
                    <a:pt x="98181" y="120000"/>
                  </a:cubicBezTo>
                  <a:cubicBezTo>
                    <a:pt x="98181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09090" y="0"/>
                    <a:pt x="10909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7907343" y="3881437"/>
              <a:ext cx="706500" cy="53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876" y="0"/>
                  </a:moveTo>
                  <a:cubicBezTo>
                    <a:pt x="86400" y="979"/>
                    <a:pt x="86769" y="2938"/>
                    <a:pt x="84923" y="4408"/>
                  </a:cubicBezTo>
                  <a:cubicBezTo>
                    <a:pt x="84923" y="17142"/>
                    <a:pt x="84923" y="17142"/>
                    <a:pt x="84923" y="17142"/>
                  </a:cubicBezTo>
                  <a:cubicBezTo>
                    <a:pt x="84553" y="20081"/>
                    <a:pt x="83815" y="28408"/>
                    <a:pt x="80861" y="28408"/>
                  </a:cubicBezTo>
                  <a:cubicBezTo>
                    <a:pt x="78646" y="28408"/>
                    <a:pt x="78276" y="25469"/>
                    <a:pt x="76800" y="24489"/>
                  </a:cubicBezTo>
                  <a:cubicBezTo>
                    <a:pt x="74215" y="23020"/>
                    <a:pt x="72369" y="22530"/>
                    <a:pt x="69784" y="21061"/>
                  </a:cubicBezTo>
                  <a:cubicBezTo>
                    <a:pt x="69415" y="21061"/>
                    <a:pt x="69415" y="19102"/>
                    <a:pt x="68676" y="18122"/>
                  </a:cubicBezTo>
                  <a:cubicBezTo>
                    <a:pt x="67938" y="17632"/>
                    <a:pt x="66461" y="18122"/>
                    <a:pt x="66461" y="17142"/>
                  </a:cubicBezTo>
                  <a:cubicBezTo>
                    <a:pt x="67938" y="10285"/>
                    <a:pt x="67938" y="10285"/>
                    <a:pt x="67938" y="10285"/>
                  </a:cubicBezTo>
                  <a:cubicBezTo>
                    <a:pt x="68676" y="9306"/>
                    <a:pt x="70153" y="9306"/>
                    <a:pt x="70153" y="7346"/>
                  </a:cubicBezTo>
                  <a:cubicBezTo>
                    <a:pt x="70153" y="6367"/>
                    <a:pt x="68676" y="4897"/>
                    <a:pt x="68307" y="4897"/>
                  </a:cubicBezTo>
                  <a:cubicBezTo>
                    <a:pt x="67200" y="4897"/>
                    <a:pt x="66461" y="5877"/>
                    <a:pt x="65353" y="5877"/>
                  </a:cubicBezTo>
                  <a:cubicBezTo>
                    <a:pt x="61661" y="5877"/>
                    <a:pt x="59446" y="3918"/>
                    <a:pt x="55753" y="1959"/>
                  </a:cubicBezTo>
                  <a:cubicBezTo>
                    <a:pt x="56123" y="3428"/>
                    <a:pt x="57230" y="3918"/>
                    <a:pt x="57600" y="5387"/>
                  </a:cubicBezTo>
                  <a:cubicBezTo>
                    <a:pt x="57600" y="5387"/>
                    <a:pt x="56492" y="6367"/>
                    <a:pt x="55753" y="6367"/>
                  </a:cubicBezTo>
                  <a:cubicBezTo>
                    <a:pt x="53907" y="6367"/>
                    <a:pt x="49846" y="7346"/>
                    <a:pt x="49846" y="9306"/>
                  </a:cubicBezTo>
                  <a:cubicBezTo>
                    <a:pt x="49846" y="11265"/>
                    <a:pt x="48369" y="12244"/>
                    <a:pt x="48369" y="14204"/>
                  </a:cubicBezTo>
                  <a:cubicBezTo>
                    <a:pt x="48369" y="15673"/>
                    <a:pt x="48738" y="16653"/>
                    <a:pt x="48000" y="17632"/>
                  </a:cubicBezTo>
                  <a:cubicBezTo>
                    <a:pt x="47630" y="17632"/>
                    <a:pt x="46892" y="16653"/>
                    <a:pt x="46523" y="16653"/>
                  </a:cubicBezTo>
                  <a:cubicBezTo>
                    <a:pt x="45415" y="16653"/>
                    <a:pt x="44676" y="17142"/>
                    <a:pt x="44307" y="18122"/>
                  </a:cubicBezTo>
                  <a:cubicBezTo>
                    <a:pt x="43938" y="15673"/>
                    <a:pt x="42830" y="12734"/>
                    <a:pt x="40984" y="12734"/>
                  </a:cubicBezTo>
                  <a:cubicBezTo>
                    <a:pt x="38769" y="12734"/>
                    <a:pt x="38400" y="15673"/>
                    <a:pt x="35446" y="15673"/>
                  </a:cubicBezTo>
                  <a:cubicBezTo>
                    <a:pt x="35446" y="18612"/>
                    <a:pt x="33230" y="19102"/>
                    <a:pt x="33230" y="23020"/>
                  </a:cubicBezTo>
                  <a:cubicBezTo>
                    <a:pt x="32492" y="23020"/>
                    <a:pt x="31753" y="22530"/>
                    <a:pt x="31015" y="22040"/>
                  </a:cubicBezTo>
                  <a:cubicBezTo>
                    <a:pt x="30646" y="23510"/>
                    <a:pt x="31015" y="25469"/>
                    <a:pt x="29907" y="26448"/>
                  </a:cubicBezTo>
                  <a:cubicBezTo>
                    <a:pt x="29538" y="25469"/>
                    <a:pt x="28800" y="24979"/>
                    <a:pt x="28430" y="24000"/>
                  </a:cubicBezTo>
                  <a:cubicBezTo>
                    <a:pt x="27323" y="24489"/>
                    <a:pt x="26953" y="25959"/>
                    <a:pt x="26953" y="27428"/>
                  </a:cubicBezTo>
                  <a:cubicBezTo>
                    <a:pt x="26953" y="28408"/>
                    <a:pt x="26953" y="28897"/>
                    <a:pt x="26953" y="29877"/>
                  </a:cubicBezTo>
                  <a:cubicBezTo>
                    <a:pt x="26953" y="34285"/>
                    <a:pt x="18461" y="38204"/>
                    <a:pt x="14769" y="39183"/>
                  </a:cubicBezTo>
                  <a:cubicBezTo>
                    <a:pt x="12553" y="39673"/>
                    <a:pt x="8861" y="39673"/>
                    <a:pt x="7753" y="41632"/>
                  </a:cubicBezTo>
                  <a:cubicBezTo>
                    <a:pt x="6646" y="43102"/>
                    <a:pt x="4061" y="46530"/>
                    <a:pt x="2215" y="46530"/>
                  </a:cubicBezTo>
                  <a:cubicBezTo>
                    <a:pt x="2215" y="46530"/>
                    <a:pt x="2215" y="45551"/>
                    <a:pt x="1846" y="45551"/>
                  </a:cubicBezTo>
                  <a:cubicBezTo>
                    <a:pt x="1476" y="45551"/>
                    <a:pt x="738" y="46040"/>
                    <a:pt x="738" y="47020"/>
                  </a:cubicBezTo>
                  <a:cubicBezTo>
                    <a:pt x="738" y="50448"/>
                    <a:pt x="738" y="50938"/>
                    <a:pt x="738" y="54857"/>
                  </a:cubicBezTo>
                  <a:cubicBezTo>
                    <a:pt x="738" y="58285"/>
                    <a:pt x="2215" y="60244"/>
                    <a:pt x="2215" y="62204"/>
                  </a:cubicBezTo>
                  <a:cubicBezTo>
                    <a:pt x="2215" y="63183"/>
                    <a:pt x="2215" y="63673"/>
                    <a:pt x="2215" y="64163"/>
                  </a:cubicBezTo>
                  <a:cubicBezTo>
                    <a:pt x="1846" y="63673"/>
                    <a:pt x="1476" y="63183"/>
                    <a:pt x="1107" y="62204"/>
                  </a:cubicBezTo>
                  <a:cubicBezTo>
                    <a:pt x="738" y="63183"/>
                    <a:pt x="738" y="63673"/>
                    <a:pt x="369" y="64163"/>
                  </a:cubicBezTo>
                  <a:cubicBezTo>
                    <a:pt x="0" y="66122"/>
                    <a:pt x="2215" y="66612"/>
                    <a:pt x="2584" y="69061"/>
                  </a:cubicBezTo>
                  <a:cubicBezTo>
                    <a:pt x="4061" y="74448"/>
                    <a:pt x="4430" y="76408"/>
                    <a:pt x="5538" y="82285"/>
                  </a:cubicBezTo>
                  <a:cubicBezTo>
                    <a:pt x="5907" y="84734"/>
                    <a:pt x="7753" y="87183"/>
                    <a:pt x="7753" y="91102"/>
                  </a:cubicBezTo>
                  <a:cubicBezTo>
                    <a:pt x="7753" y="94040"/>
                    <a:pt x="5169" y="95020"/>
                    <a:pt x="5169" y="97469"/>
                  </a:cubicBezTo>
                  <a:cubicBezTo>
                    <a:pt x="5169" y="99428"/>
                    <a:pt x="10338" y="102367"/>
                    <a:pt x="12184" y="102367"/>
                  </a:cubicBezTo>
                  <a:cubicBezTo>
                    <a:pt x="16615" y="102367"/>
                    <a:pt x="18092" y="97469"/>
                    <a:pt x="21784" y="97469"/>
                  </a:cubicBezTo>
                  <a:cubicBezTo>
                    <a:pt x="22892" y="97469"/>
                    <a:pt x="22892" y="96979"/>
                    <a:pt x="23630" y="96979"/>
                  </a:cubicBezTo>
                  <a:cubicBezTo>
                    <a:pt x="24000" y="96979"/>
                    <a:pt x="24369" y="96979"/>
                    <a:pt x="24738" y="97469"/>
                  </a:cubicBezTo>
                  <a:cubicBezTo>
                    <a:pt x="27323" y="97469"/>
                    <a:pt x="28800" y="96979"/>
                    <a:pt x="31015" y="96489"/>
                  </a:cubicBezTo>
                  <a:cubicBezTo>
                    <a:pt x="32123" y="89632"/>
                    <a:pt x="38400" y="92081"/>
                    <a:pt x="43938" y="89632"/>
                  </a:cubicBezTo>
                  <a:cubicBezTo>
                    <a:pt x="46153" y="88653"/>
                    <a:pt x="46892" y="86693"/>
                    <a:pt x="50584" y="86693"/>
                  </a:cubicBezTo>
                  <a:cubicBezTo>
                    <a:pt x="53907" y="86693"/>
                    <a:pt x="60184" y="87673"/>
                    <a:pt x="62030" y="90612"/>
                  </a:cubicBezTo>
                  <a:cubicBezTo>
                    <a:pt x="62769" y="92081"/>
                    <a:pt x="64984" y="98938"/>
                    <a:pt x="65723" y="98938"/>
                  </a:cubicBezTo>
                  <a:cubicBezTo>
                    <a:pt x="65723" y="98938"/>
                    <a:pt x="65353" y="101387"/>
                    <a:pt x="66461" y="101387"/>
                  </a:cubicBezTo>
                  <a:cubicBezTo>
                    <a:pt x="68676" y="101387"/>
                    <a:pt x="71261" y="94040"/>
                    <a:pt x="73107" y="91591"/>
                  </a:cubicBezTo>
                  <a:cubicBezTo>
                    <a:pt x="73476" y="94040"/>
                    <a:pt x="72738" y="100897"/>
                    <a:pt x="70153" y="101877"/>
                  </a:cubicBezTo>
                  <a:cubicBezTo>
                    <a:pt x="70153" y="102367"/>
                    <a:pt x="70892" y="103346"/>
                    <a:pt x="71261" y="103346"/>
                  </a:cubicBezTo>
                  <a:cubicBezTo>
                    <a:pt x="72738" y="103346"/>
                    <a:pt x="73107" y="100408"/>
                    <a:pt x="73846" y="99918"/>
                  </a:cubicBezTo>
                  <a:cubicBezTo>
                    <a:pt x="73846" y="99428"/>
                    <a:pt x="74215" y="98938"/>
                    <a:pt x="74215" y="98448"/>
                  </a:cubicBezTo>
                  <a:cubicBezTo>
                    <a:pt x="74584" y="99428"/>
                    <a:pt x="75323" y="99918"/>
                    <a:pt x="75323" y="101387"/>
                  </a:cubicBezTo>
                  <a:cubicBezTo>
                    <a:pt x="75323" y="102857"/>
                    <a:pt x="74584" y="103836"/>
                    <a:pt x="74584" y="104326"/>
                  </a:cubicBezTo>
                  <a:cubicBezTo>
                    <a:pt x="75692" y="104326"/>
                    <a:pt x="75692" y="104326"/>
                    <a:pt x="75692" y="104326"/>
                  </a:cubicBezTo>
                  <a:cubicBezTo>
                    <a:pt x="76430" y="104326"/>
                    <a:pt x="77169" y="103836"/>
                    <a:pt x="77907" y="103346"/>
                  </a:cubicBezTo>
                  <a:cubicBezTo>
                    <a:pt x="77907" y="104326"/>
                    <a:pt x="77907" y="104326"/>
                    <a:pt x="77907" y="104326"/>
                  </a:cubicBezTo>
                  <a:cubicBezTo>
                    <a:pt x="77907" y="105795"/>
                    <a:pt x="79384" y="107755"/>
                    <a:pt x="79384" y="109714"/>
                  </a:cubicBezTo>
                  <a:cubicBezTo>
                    <a:pt x="79384" y="115591"/>
                    <a:pt x="86030" y="119020"/>
                    <a:pt x="90092" y="119020"/>
                  </a:cubicBezTo>
                  <a:cubicBezTo>
                    <a:pt x="92676" y="119020"/>
                    <a:pt x="91938" y="116081"/>
                    <a:pt x="94153" y="116081"/>
                  </a:cubicBezTo>
                  <a:cubicBezTo>
                    <a:pt x="94523" y="117061"/>
                    <a:pt x="98584" y="120000"/>
                    <a:pt x="99323" y="120000"/>
                  </a:cubicBezTo>
                  <a:cubicBezTo>
                    <a:pt x="100430" y="113632"/>
                    <a:pt x="108923" y="116571"/>
                    <a:pt x="110030" y="110204"/>
                  </a:cubicBezTo>
                  <a:cubicBezTo>
                    <a:pt x="110030" y="110204"/>
                    <a:pt x="110030" y="110204"/>
                    <a:pt x="110030" y="110204"/>
                  </a:cubicBezTo>
                  <a:cubicBezTo>
                    <a:pt x="110030" y="105306"/>
                    <a:pt x="112246" y="101387"/>
                    <a:pt x="112984" y="97959"/>
                  </a:cubicBezTo>
                  <a:cubicBezTo>
                    <a:pt x="114092" y="93551"/>
                    <a:pt x="115938" y="92081"/>
                    <a:pt x="117784" y="88163"/>
                  </a:cubicBezTo>
                  <a:cubicBezTo>
                    <a:pt x="118523" y="87183"/>
                    <a:pt x="118153" y="86693"/>
                    <a:pt x="118523" y="85224"/>
                  </a:cubicBezTo>
                  <a:cubicBezTo>
                    <a:pt x="118523" y="81306"/>
                    <a:pt x="118523" y="81306"/>
                    <a:pt x="118523" y="81306"/>
                  </a:cubicBezTo>
                  <a:cubicBezTo>
                    <a:pt x="119630" y="80326"/>
                    <a:pt x="120000" y="75918"/>
                    <a:pt x="120000" y="72979"/>
                  </a:cubicBezTo>
                  <a:cubicBezTo>
                    <a:pt x="120000" y="68571"/>
                    <a:pt x="119261" y="61224"/>
                    <a:pt x="117415" y="58285"/>
                  </a:cubicBezTo>
                  <a:cubicBezTo>
                    <a:pt x="117415" y="57795"/>
                    <a:pt x="117415" y="57795"/>
                    <a:pt x="117415" y="57795"/>
                  </a:cubicBezTo>
                  <a:cubicBezTo>
                    <a:pt x="115569" y="55346"/>
                    <a:pt x="111507" y="52897"/>
                    <a:pt x="111507" y="47510"/>
                  </a:cubicBezTo>
                  <a:cubicBezTo>
                    <a:pt x="110400" y="47510"/>
                    <a:pt x="108553" y="47510"/>
                    <a:pt x="108184" y="45551"/>
                  </a:cubicBezTo>
                  <a:cubicBezTo>
                    <a:pt x="107815" y="43591"/>
                    <a:pt x="107446" y="41142"/>
                    <a:pt x="106338" y="39183"/>
                  </a:cubicBezTo>
                  <a:cubicBezTo>
                    <a:pt x="104492" y="37224"/>
                    <a:pt x="100061" y="35755"/>
                    <a:pt x="99323" y="32326"/>
                  </a:cubicBezTo>
                  <a:cubicBezTo>
                    <a:pt x="98215" y="28897"/>
                    <a:pt x="97476" y="27428"/>
                    <a:pt x="96738" y="23510"/>
                  </a:cubicBezTo>
                  <a:cubicBezTo>
                    <a:pt x="96000" y="21061"/>
                    <a:pt x="96000" y="16653"/>
                    <a:pt x="94892" y="15673"/>
                  </a:cubicBezTo>
                  <a:cubicBezTo>
                    <a:pt x="94523" y="15673"/>
                    <a:pt x="92307" y="14693"/>
                    <a:pt x="91200" y="14204"/>
                  </a:cubicBezTo>
                  <a:cubicBezTo>
                    <a:pt x="90092" y="13224"/>
                    <a:pt x="90830" y="10775"/>
                    <a:pt x="90461" y="8816"/>
                  </a:cubicBezTo>
                  <a:cubicBezTo>
                    <a:pt x="89723" y="5877"/>
                    <a:pt x="88246" y="3428"/>
                    <a:pt x="87876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8839207" y="4446587"/>
              <a:ext cx="135000" cy="13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74" y="0"/>
                  </a:moveTo>
                  <a:cubicBezTo>
                    <a:pt x="90967" y="1967"/>
                    <a:pt x="83225" y="9836"/>
                    <a:pt x="83225" y="17704"/>
                  </a:cubicBezTo>
                  <a:cubicBezTo>
                    <a:pt x="83225" y="19672"/>
                    <a:pt x="83225" y="19672"/>
                    <a:pt x="83225" y="21639"/>
                  </a:cubicBezTo>
                  <a:cubicBezTo>
                    <a:pt x="77419" y="21639"/>
                    <a:pt x="75483" y="23606"/>
                    <a:pt x="73548" y="27540"/>
                  </a:cubicBezTo>
                  <a:cubicBezTo>
                    <a:pt x="71612" y="29508"/>
                    <a:pt x="71612" y="33442"/>
                    <a:pt x="71612" y="33442"/>
                  </a:cubicBezTo>
                  <a:cubicBezTo>
                    <a:pt x="71612" y="33442"/>
                    <a:pt x="63870" y="45245"/>
                    <a:pt x="61935" y="47213"/>
                  </a:cubicBezTo>
                  <a:cubicBezTo>
                    <a:pt x="52258" y="51147"/>
                    <a:pt x="44516" y="64918"/>
                    <a:pt x="30967" y="64918"/>
                  </a:cubicBezTo>
                  <a:cubicBezTo>
                    <a:pt x="27096" y="64918"/>
                    <a:pt x="25161" y="68852"/>
                    <a:pt x="23225" y="72786"/>
                  </a:cubicBezTo>
                  <a:cubicBezTo>
                    <a:pt x="17419" y="80655"/>
                    <a:pt x="0" y="88524"/>
                    <a:pt x="0" y="102295"/>
                  </a:cubicBezTo>
                  <a:cubicBezTo>
                    <a:pt x="0" y="104262"/>
                    <a:pt x="1935" y="104262"/>
                    <a:pt x="3870" y="104262"/>
                  </a:cubicBezTo>
                  <a:cubicBezTo>
                    <a:pt x="3870" y="108196"/>
                    <a:pt x="25161" y="116065"/>
                    <a:pt x="27096" y="116065"/>
                  </a:cubicBezTo>
                  <a:cubicBezTo>
                    <a:pt x="30967" y="116065"/>
                    <a:pt x="36774" y="120000"/>
                    <a:pt x="40645" y="120000"/>
                  </a:cubicBezTo>
                  <a:cubicBezTo>
                    <a:pt x="46451" y="120000"/>
                    <a:pt x="56129" y="110163"/>
                    <a:pt x="60000" y="106229"/>
                  </a:cubicBezTo>
                  <a:cubicBezTo>
                    <a:pt x="60000" y="106229"/>
                    <a:pt x="75483" y="72786"/>
                    <a:pt x="77419" y="66885"/>
                  </a:cubicBezTo>
                  <a:cubicBezTo>
                    <a:pt x="81290" y="66885"/>
                    <a:pt x="94838" y="64918"/>
                    <a:pt x="98709" y="64918"/>
                  </a:cubicBezTo>
                  <a:cubicBezTo>
                    <a:pt x="98709" y="57049"/>
                    <a:pt x="96774" y="55081"/>
                    <a:pt x="98709" y="47213"/>
                  </a:cubicBezTo>
                  <a:cubicBezTo>
                    <a:pt x="106451" y="47213"/>
                    <a:pt x="118064" y="25573"/>
                    <a:pt x="120000" y="19672"/>
                  </a:cubicBezTo>
                  <a:cubicBezTo>
                    <a:pt x="116129" y="17704"/>
                    <a:pt x="116129" y="15737"/>
                    <a:pt x="116129" y="9836"/>
                  </a:cubicBezTo>
                  <a:cubicBezTo>
                    <a:pt x="114193" y="9836"/>
                    <a:pt x="112258" y="9836"/>
                    <a:pt x="112258" y="7868"/>
                  </a:cubicBezTo>
                  <a:cubicBezTo>
                    <a:pt x="108387" y="9836"/>
                    <a:pt x="106451" y="13770"/>
                    <a:pt x="102580" y="13770"/>
                  </a:cubicBezTo>
                  <a:cubicBezTo>
                    <a:pt x="98709" y="13770"/>
                    <a:pt x="100645" y="9836"/>
                    <a:pt x="100645" y="5901"/>
                  </a:cubicBezTo>
                  <a:cubicBezTo>
                    <a:pt x="98709" y="5901"/>
                    <a:pt x="96774" y="3934"/>
                    <a:pt x="96774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8947157" y="4321175"/>
              <a:ext cx="99900" cy="142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5217" y="12727"/>
                    <a:pt x="15652" y="29090"/>
                    <a:pt x="31304" y="30909"/>
                  </a:cubicBezTo>
                  <a:cubicBezTo>
                    <a:pt x="31304" y="32727"/>
                    <a:pt x="31304" y="34545"/>
                    <a:pt x="31304" y="36363"/>
                  </a:cubicBezTo>
                  <a:cubicBezTo>
                    <a:pt x="31304" y="40000"/>
                    <a:pt x="36521" y="41818"/>
                    <a:pt x="39130" y="45454"/>
                  </a:cubicBezTo>
                  <a:cubicBezTo>
                    <a:pt x="39130" y="45454"/>
                    <a:pt x="39130" y="45454"/>
                    <a:pt x="39130" y="45454"/>
                  </a:cubicBezTo>
                  <a:cubicBezTo>
                    <a:pt x="39130" y="47272"/>
                    <a:pt x="41739" y="52727"/>
                    <a:pt x="41739" y="56363"/>
                  </a:cubicBezTo>
                  <a:cubicBezTo>
                    <a:pt x="41739" y="63636"/>
                    <a:pt x="39130" y="70909"/>
                    <a:pt x="31304" y="76363"/>
                  </a:cubicBezTo>
                  <a:cubicBezTo>
                    <a:pt x="28695" y="78181"/>
                    <a:pt x="20869" y="78181"/>
                    <a:pt x="20869" y="83636"/>
                  </a:cubicBezTo>
                  <a:cubicBezTo>
                    <a:pt x="20869" y="92727"/>
                    <a:pt x="49565" y="89090"/>
                    <a:pt x="49565" y="100000"/>
                  </a:cubicBezTo>
                  <a:cubicBezTo>
                    <a:pt x="49565" y="105454"/>
                    <a:pt x="41739" y="107272"/>
                    <a:pt x="41739" y="114545"/>
                  </a:cubicBezTo>
                  <a:cubicBezTo>
                    <a:pt x="41739" y="118181"/>
                    <a:pt x="44347" y="120000"/>
                    <a:pt x="52173" y="120000"/>
                  </a:cubicBezTo>
                  <a:cubicBezTo>
                    <a:pt x="67826" y="120000"/>
                    <a:pt x="70434" y="110909"/>
                    <a:pt x="78260" y="103636"/>
                  </a:cubicBezTo>
                  <a:cubicBezTo>
                    <a:pt x="80869" y="101818"/>
                    <a:pt x="88695" y="96363"/>
                    <a:pt x="88695" y="92727"/>
                  </a:cubicBezTo>
                  <a:cubicBezTo>
                    <a:pt x="88695" y="90909"/>
                    <a:pt x="86086" y="89090"/>
                    <a:pt x="86086" y="87272"/>
                  </a:cubicBezTo>
                  <a:cubicBezTo>
                    <a:pt x="86086" y="83636"/>
                    <a:pt x="93913" y="81818"/>
                    <a:pt x="101739" y="80000"/>
                  </a:cubicBezTo>
                  <a:cubicBezTo>
                    <a:pt x="104347" y="80000"/>
                    <a:pt x="104347" y="80000"/>
                    <a:pt x="104347" y="80000"/>
                  </a:cubicBezTo>
                  <a:cubicBezTo>
                    <a:pt x="106956" y="81818"/>
                    <a:pt x="106956" y="81818"/>
                    <a:pt x="106956" y="81818"/>
                  </a:cubicBezTo>
                  <a:cubicBezTo>
                    <a:pt x="114782" y="74545"/>
                    <a:pt x="109565" y="63636"/>
                    <a:pt x="120000" y="56363"/>
                  </a:cubicBezTo>
                  <a:cubicBezTo>
                    <a:pt x="120000" y="54545"/>
                    <a:pt x="117391" y="52727"/>
                    <a:pt x="114782" y="52727"/>
                  </a:cubicBezTo>
                  <a:cubicBezTo>
                    <a:pt x="104347" y="52727"/>
                    <a:pt x="104347" y="58181"/>
                    <a:pt x="88695" y="58181"/>
                  </a:cubicBezTo>
                  <a:cubicBezTo>
                    <a:pt x="73043" y="58181"/>
                    <a:pt x="62608" y="50909"/>
                    <a:pt x="62608" y="36363"/>
                  </a:cubicBezTo>
                  <a:cubicBezTo>
                    <a:pt x="60000" y="36363"/>
                    <a:pt x="60000" y="36363"/>
                    <a:pt x="57391" y="36363"/>
                  </a:cubicBezTo>
                  <a:cubicBezTo>
                    <a:pt x="54782" y="36363"/>
                    <a:pt x="52173" y="40000"/>
                    <a:pt x="52173" y="41818"/>
                  </a:cubicBezTo>
                  <a:cubicBezTo>
                    <a:pt x="46956" y="41818"/>
                    <a:pt x="46956" y="41818"/>
                    <a:pt x="46956" y="41818"/>
                  </a:cubicBezTo>
                  <a:cubicBezTo>
                    <a:pt x="44347" y="40000"/>
                    <a:pt x="33913" y="29090"/>
                    <a:pt x="33913" y="25454"/>
                  </a:cubicBezTo>
                  <a:cubicBezTo>
                    <a:pt x="33913" y="23636"/>
                    <a:pt x="36521" y="23636"/>
                    <a:pt x="36521" y="21818"/>
                  </a:cubicBezTo>
                  <a:cubicBezTo>
                    <a:pt x="33913" y="20000"/>
                    <a:pt x="33913" y="16363"/>
                    <a:pt x="28695" y="14545"/>
                  </a:cubicBezTo>
                  <a:cubicBezTo>
                    <a:pt x="20869" y="9090"/>
                    <a:pt x="7826" y="9090"/>
                    <a:pt x="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9023357" y="3997325"/>
              <a:ext cx="22200" cy="1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0"/>
                  </a:moveTo>
                  <a:cubicBezTo>
                    <a:pt x="48000" y="17142"/>
                    <a:pt x="0" y="34285"/>
                    <a:pt x="0" y="102857"/>
                  </a:cubicBezTo>
                  <a:cubicBezTo>
                    <a:pt x="0" y="119999"/>
                    <a:pt x="48000" y="119999"/>
                    <a:pt x="72000" y="119999"/>
                  </a:cubicBezTo>
                  <a:cubicBezTo>
                    <a:pt x="84000" y="119999"/>
                    <a:pt x="84000" y="119999"/>
                    <a:pt x="96000" y="119999"/>
                  </a:cubicBezTo>
                  <a:cubicBezTo>
                    <a:pt x="96000" y="119999"/>
                    <a:pt x="108000" y="119999"/>
                    <a:pt x="120000" y="102857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108000" y="51428"/>
                    <a:pt x="84000" y="34285"/>
                    <a:pt x="84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9047168" y="3979862"/>
              <a:ext cx="189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93333" y="0"/>
                    <a:pt x="0" y="0"/>
                    <a:pt x="0" y="80000"/>
                  </a:cubicBezTo>
                  <a:cubicBezTo>
                    <a:pt x="0" y="100000"/>
                    <a:pt x="13333" y="120000"/>
                    <a:pt x="26666" y="120000"/>
                  </a:cubicBezTo>
                  <a:cubicBezTo>
                    <a:pt x="66666" y="120000"/>
                    <a:pt x="80000" y="80000"/>
                    <a:pt x="120000" y="60000"/>
                  </a:cubicBezTo>
                  <a:cubicBezTo>
                    <a:pt x="120000" y="40000"/>
                    <a:pt x="120000" y="2000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Shape 91"/>
          <p:cNvSpPr/>
          <p:nvPr/>
        </p:nvSpPr>
        <p:spPr>
          <a:xfrm>
            <a:off x="6135056" y="785109"/>
            <a:ext cx="53200" cy="5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2857" y="9230"/>
                </a:moveTo>
                <a:cubicBezTo>
                  <a:pt x="0" y="27692"/>
                  <a:pt x="77142" y="101538"/>
                  <a:pt x="119999" y="120000"/>
                </a:cubicBezTo>
                <a:cubicBezTo>
                  <a:pt x="102857" y="55384"/>
                  <a:pt x="68571" y="46153"/>
                  <a:pt x="42857" y="9230"/>
                </a:cubicBezTo>
                <a:moveTo>
                  <a:pt x="34285" y="0"/>
                </a:moveTo>
                <a:cubicBezTo>
                  <a:pt x="34285" y="0"/>
                  <a:pt x="42857" y="9230"/>
                  <a:pt x="42857" y="9230"/>
                </a:cubicBezTo>
                <a:cubicBezTo>
                  <a:pt x="42857" y="9230"/>
                  <a:pt x="42857" y="9230"/>
                  <a:pt x="42857" y="9230"/>
                </a:cubicBezTo>
                <a:cubicBezTo>
                  <a:pt x="34285" y="0"/>
                  <a:pt x="34285" y="0"/>
                  <a:pt x="34285" y="0"/>
                </a:cubicBezTo>
                <a:moveTo>
                  <a:pt x="42857" y="0"/>
                </a:moveTo>
                <a:cubicBezTo>
                  <a:pt x="42857" y="0"/>
                  <a:pt x="42857" y="9230"/>
                  <a:pt x="42857" y="9230"/>
                </a:cubicBezTo>
                <a:cubicBezTo>
                  <a:pt x="42857" y="9230"/>
                  <a:pt x="42857" y="9230"/>
                  <a:pt x="42857" y="9230"/>
                </a:cubicBezTo>
                <a:cubicBezTo>
                  <a:pt x="42857" y="0"/>
                  <a:pt x="42857" y="0"/>
                  <a:pt x="42857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Shape 92"/>
          <p:cNvGrpSpPr/>
          <p:nvPr/>
        </p:nvGrpSpPr>
        <p:grpSpPr>
          <a:xfrm>
            <a:off x="5306481" y="2935144"/>
            <a:ext cx="2088097" cy="2566141"/>
            <a:chOff x="5227637" y="3003550"/>
            <a:chExt cx="1192200" cy="1332000"/>
          </a:xfrm>
        </p:grpSpPr>
        <p:sp>
          <p:nvSpPr>
            <p:cNvPr id="93" name="Shape 93"/>
            <p:cNvSpPr/>
            <p:nvPr/>
          </p:nvSpPr>
          <p:spPr>
            <a:xfrm>
              <a:off x="6275387" y="3910012"/>
              <a:ext cx="1287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593" y="0"/>
                  </a:moveTo>
                  <a:cubicBezTo>
                    <a:pt x="93559" y="3185"/>
                    <a:pt x="95593" y="8495"/>
                    <a:pt x="93559" y="9557"/>
                  </a:cubicBezTo>
                  <a:cubicBezTo>
                    <a:pt x="83389" y="13805"/>
                    <a:pt x="65084" y="25486"/>
                    <a:pt x="52881" y="29734"/>
                  </a:cubicBezTo>
                  <a:cubicBezTo>
                    <a:pt x="36610" y="35044"/>
                    <a:pt x="14237" y="33982"/>
                    <a:pt x="14237" y="48849"/>
                  </a:cubicBezTo>
                  <a:cubicBezTo>
                    <a:pt x="14237" y="53097"/>
                    <a:pt x="24406" y="60530"/>
                    <a:pt x="24406" y="63716"/>
                  </a:cubicBezTo>
                  <a:cubicBezTo>
                    <a:pt x="24406" y="64778"/>
                    <a:pt x="12203" y="77522"/>
                    <a:pt x="12203" y="77522"/>
                  </a:cubicBezTo>
                  <a:cubicBezTo>
                    <a:pt x="10169" y="77522"/>
                    <a:pt x="0" y="82831"/>
                    <a:pt x="0" y="83893"/>
                  </a:cubicBezTo>
                  <a:cubicBezTo>
                    <a:pt x="0" y="88141"/>
                    <a:pt x="0" y="93451"/>
                    <a:pt x="8135" y="95575"/>
                  </a:cubicBezTo>
                  <a:cubicBezTo>
                    <a:pt x="8135" y="97699"/>
                    <a:pt x="6101" y="98761"/>
                    <a:pt x="6101" y="103008"/>
                  </a:cubicBezTo>
                  <a:cubicBezTo>
                    <a:pt x="6101" y="111504"/>
                    <a:pt x="18305" y="120000"/>
                    <a:pt x="32542" y="120000"/>
                  </a:cubicBezTo>
                  <a:cubicBezTo>
                    <a:pt x="69152" y="120000"/>
                    <a:pt x="73220" y="99823"/>
                    <a:pt x="83389" y="86017"/>
                  </a:cubicBezTo>
                  <a:cubicBezTo>
                    <a:pt x="97627" y="69026"/>
                    <a:pt x="109830" y="54159"/>
                    <a:pt x="109830" y="31858"/>
                  </a:cubicBezTo>
                  <a:cubicBezTo>
                    <a:pt x="111864" y="31858"/>
                    <a:pt x="115932" y="32920"/>
                    <a:pt x="120000" y="33982"/>
                  </a:cubicBezTo>
                  <a:cubicBezTo>
                    <a:pt x="120000" y="28672"/>
                    <a:pt x="120000" y="28672"/>
                    <a:pt x="120000" y="28672"/>
                  </a:cubicBezTo>
                  <a:cubicBezTo>
                    <a:pt x="113898" y="21238"/>
                    <a:pt x="115932" y="2123"/>
                    <a:pt x="95593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5227637" y="3003550"/>
              <a:ext cx="1192200" cy="133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431" y="0"/>
                  </a:moveTo>
                  <a:cubicBezTo>
                    <a:pt x="46120" y="0"/>
                    <a:pt x="46120" y="783"/>
                    <a:pt x="44808" y="783"/>
                  </a:cubicBezTo>
                  <a:cubicBezTo>
                    <a:pt x="44153" y="783"/>
                    <a:pt x="43934" y="391"/>
                    <a:pt x="43060" y="391"/>
                  </a:cubicBezTo>
                  <a:cubicBezTo>
                    <a:pt x="42185" y="391"/>
                    <a:pt x="41092" y="1174"/>
                    <a:pt x="40437" y="1174"/>
                  </a:cubicBezTo>
                  <a:cubicBezTo>
                    <a:pt x="40000" y="1174"/>
                    <a:pt x="39125" y="587"/>
                    <a:pt x="38251" y="587"/>
                  </a:cubicBezTo>
                  <a:cubicBezTo>
                    <a:pt x="35409" y="587"/>
                    <a:pt x="31038" y="2153"/>
                    <a:pt x="28415" y="3327"/>
                  </a:cubicBezTo>
                  <a:cubicBezTo>
                    <a:pt x="27759" y="3523"/>
                    <a:pt x="27540" y="4306"/>
                    <a:pt x="26229" y="4306"/>
                  </a:cubicBezTo>
                  <a:cubicBezTo>
                    <a:pt x="24043" y="4306"/>
                    <a:pt x="22513" y="3915"/>
                    <a:pt x="20983" y="2936"/>
                  </a:cubicBezTo>
                  <a:cubicBezTo>
                    <a:pt x="20327" y="3327"/>
                    <a:pt x="20327" y="3719"/>
                    <a:pt x="19672" y="4306"/>
                  </a:cubicBezTo>
                  <a:cubicBezTo>
                    <a:pt x="19890" y="4306"/>
                    <a:pt x="19890" y="4306"/>
                    <a:pt x="19890" y="4306"/>
                  </a:cubicBezTo>
                  <a:cubicBezTo>
                    <a:pt x="18360" y="6068"/>
                    <a:pt x="16174" y="7830"/>
                    <a:pt x="14644" y="9592"/>
                  </a:cubicBezTo>
                  <a:cubicBezTo>
                    <a:pt x="13333" y="10962"/>
                    <a:pt x="14207" y="11941"/>
                    <a:pt x="13551" y="13898"/>
                  </a:cubicBezTo>
                  <a:cubicBezTo>
                    <a:pt x="13333" y="14877"/>
                    <a:pt x="11803" y="15856"/>
                    <a:pt x="10710" y="16443"/>
                  </a:cubicBezTo>
                  <a:cubicBezTo>
                    <a:pt x="9617" y="17030"/>
                    <a:pt x="8087" y="16835"/>
                    <a:pt x="7213" y="17814"/>
                  </a:cubicBezTo>
                  <a:cubicBezTo>
                    <a:pt x="5683" y="19771"/>
                    <a:pt x="3934" y="22707"/>
                    <a:pt x="3060" y="24861"/>
                  </a:cubicBezTo>
                  <a:cubicBezTo>
                    <a:pt x="2841" y="25644"/>
                    <a:pt x="1311" y="26427"/>
                    <a:pt x="1311" y="27406"/>
                  </a:cubicBezTo>
                  <a:cubicBezTo>
                    <a:pt x="1311" y="29755"/>
                    <a:pt x="2622" y="31321"/>
                    <a:pt x="2622" y="33670"/>
                  </a:cubicBezTo>
                  <a:cubicBezTo>
                    <a:pt x="2622" y="35040"/>
                    <a:pt x="1311" y="37977"/>
                    <a:pt x="0" y="38564"/>
                  </a:cubicBezTo>
                  <a:cubicBezTo>
                    <a:pt x="437" y="39347"/>
                    <a:pt x="874" y="39738"/>
                    <a:pt x="874" y="40522"/>
                  </a:cubicBezTo>
                  <a:cubicBezTo>
                    <a:pt x="874" y="40913"/>
                    <a:pt x="1311" y="41500"/>
                    <a:pt x="1311" y="42283"/>
                  </a:cubicBezTo>
                  <a:cubicBezTo>
                    <a:pt x="1092" y="42283"/>
                    <a:pt x="1092" y="42283"/>
                    <a:pt x="1092" y="42283"/>
                  </a:cubicBezTo>
                  <a:cubicBezTo>
                    <a:pt x="1311" y="42675"/>
                    <a:pt x="1530" y="42675"/>
                    <a:pt x="1748" y="43066"/>
                  </a:cubicBezTo>
                  <a:cubicBezTo>
                    <a:pt x="1748" y="43262"/>
                    <a:pt x="5027" y="45807"/>
                    <a:pt x="5464" y="46199"/>
                  </a:cubicBezTo>
                  <a:cubicBezTo>
                    <a:pt x="6994" y="47177"/>
                    <a:pt x="7431" y="48548"/>
                    <a:pt x="8524" y="50114"/>
                  </a:cubicBezTo>
                  <a:cubicBezTo>
                    <a:pt x="9836" y="51876"/>
                    <a:pt x="13551" y="53833"/>
                    <a:pt x="15300" y="55008"/>
                  </a:cubicBezTo>
                  <a:cubicBezTo>
                    <a:pt x="15519" y="55203"/>
                    <a:pt x="16393" y="55399"/>
                    <a:pt x="17049" y="55399"/>
                  </a:cubicBezTo>
                  <a:cubicBezTo>
                    <a:pt x="19453" y="55399"/>
                    <a:pt x="20546" y="54225"/>
                    <a:pt x="22950" y="54225"/>
                  </a:cubicBezTo>
                  <a:cubicBezTo>
                    <a:pt x="24262" y="54225"/>
                    <a:pt x="25792" y="55203"/>
                    <a:pt x="26666" y="55203"/>
                  </a:cubicBezTo>
                  <a:cubicBezTo>
                    <a:pt x="27540" y="55203"/>
                    <a:pt x="27978" y="54420"/>
                    <a:pt x="28852" y="54225"/>
                  </a:cubicBezTo>
                  <a:cubicBezTo>
                    <a:pt x="31256" y="53442"/>
                    <a:pt x="33442" y="52267"/>
                    <a:pt x="36502" y="52267"/>
                  </a:cubicBezTo>
                  <a:cubicBezTo>
                    <a:pt x="39125" y="52267"/>
                    <a:pt x="39562" y="55399"/>
                    <a:pt x="41311" y="55399"/>
                  </a:cubicBezTo>
                  <a:cubicBezTo>
                    <a:pt x="41967" y="55399"/>
                    <a:pt x="42841" y="55399"/>
                    <a:pt x="43934" y="55399"/>
                  </a:cubicBezTo>
                  <a:cubicBezTo>
                    <a:pt x="46120" y="55399"/>
                    <a:pt x="47213" y="56574"/>
                    <a:pt x="47868" y="57748"/>
                  </a:cubicBezTo>
                  <a:cubicBezTo>
                    <a:pt x="47213" y="58140"/>
                    <a:pt x="47213" y="59902"/>
                    <a:pt x="47213" y="60489"/>
                  </a:cubicBezTo>
                  <a:cubicBezTo>
                    <a:pt x="47213" y="60685"/>
                    <a:pt x="46994" y="60880"/>
                    <a:pt x="47213" y="61272"/>
                  </a:cubicBezTo>
                  <a:cubicBezTo>
                    <a:pt x="46775" y="61663"/>
                    <a:pt x="45901" y="63034"/>
                    <a:pt x="45901" y="63621"/>
                  </a:cubicBezTo>
                  <a:cubicBezTo>
                    <a:pt x="45901" y="66166"/>
                    <a:pt x="49398" y="68123"/>
                    <a:pt x="50928" y="69885"/>
                  </a:cubicBezTo>
                  <a:cubicBezTo>
                    <a:pt x="51803" y="70864"/>
                    <a:pt x="51584" y="72234"/>
                    <a:pt x="52021" y="73213"/>
                  </a:cubicBezTo>
                  <a:cubicBezTo>
                    <a:pt x="52677" y="74584"/>
                    <a:pt x="53114" y="75367"/>
                    <a:pt x="53551" y="77911"/>
                  </a:cubicBezTo>
                  <a:cubicBezTo>
                    <a:pt x="53770" y="79086"/>
                    <a:pt x="54426" y="79673"/>
                    <a:pt x="54426" y="81044"/>
                  </a:cubicBezTo>
                  <a:cubicBezTo>
                    <a:pt x="54426" y="83980"/>
                    <a:pt x="50491" y="84959"/>
                    <a:pt x="50491" y="88678"/>
                  </a:cubicBezTo>
                  <a:cubicBezTo>
                    <a:pt x="50491" y="92398"/>
                    <a:pt x="52240" y="94355"/>
                    <a:pt x="53989" y="97096"/>
                  </a:cubicBezTo>
                  <a:cubicBezTo>
                    <a:pt x="54644" y="97879"/>
                    <a:pt x="55300" y="98075"/>
                    <a:pt x="55300" y="98858"/>
                  </a:cubicBezTo>
                  <a:cubicBezTo>
                    <a:pt x="55300" y="99249"/>
                    <a:pt x="55300" y="99445"/>
                    <a:pt x="55300" y="100424"/>
                  </a:cubicBezTo>
                  <a:cubicBezTo>
                    <a:pt x="55300" y="105318"/>
                    <a:pt x="58142" y="108450"/>
                    <a:pt x="60327" y="111973"/>
                  </a:cubicBezTo>
                  <a:cubicBezTo>
                    <a:pt x="60765" y="112365"/>
                    <a:pt x="62295" y="114127"/>
                    <a:pt x="62295" y="114910"/>
                  </a:cubicBezTo>
                  <a:cubicBezTo>
                    <a:pt x="62295" y="115497"/>
                    <a:pt x="62076" y="115889"/>
                    <a:pt x="61639" y="116476"/>
                  </a:cubicBezTo>
                  <a:cubicBezTo>
                    <a:pt x="62076" y="116867"/>
                    <a:pt x="62732" y="118042"/>
                    <a:pt x="62732" y="119216"/>
                  </a:cubicBezTo>
                  <a:cubicBezTo>
                    <a:pt x="62732" y="119216"/>
                    <a:pt x="62950" y="119021"/>
                    <a:pt x="63387" y="118825"/>
                  </a:cubicBezTo>
                  <a:cubicBezTo>
                    <a:pt x="63606" y="119608"/>
                    <a:pt x="64262" y="120000"/>
                    <a:pt x="65355" y="120000"/>
                  </a:cubicBezTo>
                  <a:cubicBezTo>
                    <a:pt x="67540" y="120000"/>
                    <a:pt x="69289" y="118433"/>
                    <a:pt x="71693" y="118433"/>
                  </a:cubicBezTo>
                  <a:cubicBezTo>
                    <a:pt x="72568" y="118433"/>
                    <a:pt x="72786" y="118825"/>
                    <a:pt x="73442" y="118825"/>
                  </a:cubicBezTo>
                  <a:cubicBezTo>
                    <a:pt x="74098" y="118825"/>
                    <a:pt x="74535" y="118629"/>
                    <a:pt x="75409" y="118433"/>
                  </a:cubicBezTo>
                  <a:cubicBezTo>
                    <a:pt x="75628" y="117455"/>
                    <a:pt x="77158" y="118042"/>
                    <a:pt x="78251" y="117455"/>
                  </a:cubicBezTo>
                  <a:cubicBezTo>
                    <a:pt x="80655" y="116476"/>
                    <a:pt x="81311" y="114910"/>
                    <a:pt x="82841" y="113148"/>
                  </a:cubicBezTo>
                  <a:cubicBezTo>
                    <a:pt x="83934" y="111973"/>
                    <a:pt x="83934" y="110799"/>
                    <a:pt x="85464" y="109429"/>
                  </a:cubicBezTo>
                  <a:cubicBezTo>
                    <a:pt x="86120" y="108841"/>
                    <a:pt x="87868" y="107667"/>
                    <a:pt x="87868" y="106101"/>
                  </a:cubicBezTo>
                  <a:cubicBezTo>
                    <a:pt x="87868" y="105513"/>
                    <a:pt x="87431" y="105122"/>
                    <a:pt x="86994" y="104926"/>
                  </a:cubicBezTo>
                  <a:cubicBezTo>
                    <a:pt x="87650" y="103556"/>
                    <a:pt x="88524" y="102969"/>
                    <a:pt x="90054" y="102381"/>
                  </a:cubicBezTo>
                  <a:cubicBezTo>
                    <a:pt x="90491" y="102185"/>
                    <a:pt x="91584" y="102381"/>
                    <a:pt x="91803" y="101990"/>
                  </a:cubicBezTo>
                  <a:cubicBezTo>
                    <a:pt x="92240" y="101402"/>
                    <a:pt x="92459" y="99641"/>
                    <a:pt x="92459" y="98662"/>
                  </a:cubicBezTo>
                  <a:cubicBezTo>
                    <a:pt x="92459" y="97096"/>
                    <a:pt x="90710" y="96313"/>
                    <a:pt x="90710" y="94942"/>
                  </a:cubicBezTo>
                  <a:cubicBezTo>
                    <a:pt x="90710" y="94355"/>
                    <a:pt x="91584" y="93376"/>
                    <a:pt x="92459" y="93376"/>
                  </a:cubicBezTo>
                  <a:cubicBezTo>
                    <a:pt x="93114" y="89657"/>
                    <a:pt x="101420" y="90244"/>
                    <a:pt x="101420" y="85938"/>
                  </a:cubicBezTo>
                  <a:cubicBezTo>
                    <a:pt x="101420" y="85350"/>
                    <a:pt x="101202" y="85154"/>
                    <a:pt x="100765" y="84763"/>
                  </a:cubicBezTo>
                  <a:cubicBezTo>
                    <a:pt x="100765" y="83197"/>
                    <a:pt x="100983" y="82218"/>
                    <a:pt x="100983" y="81239"/>
                  </a:cubicBezTo>
                  <a:cubicBezTo>
                    <a:pt x="100983" y="79869"/>
                    <a:pt x="100983" y="79869"/>
                    <a:pt x="100983" y="79869"/>
                  </a:cubicBezTo>
                  <a:cubicBezTo>
                    <a:pt x="100983" y="79869"/>
                    <a:pt x="101420" y="79477"/>
                    <a:pt x="101420" y="79086"/>
                  </a:cubicBezTo>
                  <a:cubicBezTo>
                    <a:pt x="101420" y="77911"/>
                    <a:pt x="99234" y="77128"/>
                    <a:pt x="99234" y="75171"/>
                  </a:cubicBezTo>
                  <a:cubicBezTo>
                    <a:pt x="99234" y="73605"/>
                    <a:pt x="98579" y="72822"/>
                    <a:pt x="98579" y="71060"/>
                  </a:cubicBezTo>
                  <a:cubicBezTo>
                    <a:pt x="98579" y="69494"/>
                    <a:pt x="100327" y="69102"/>
                    <a:pt x="100765" y="67732"/>
                  </a:cubicBezTo>
                  <a:cubicBezTo>
                    <a:pt x="102295" y="62838"/>
                    <a:pt x="106666" y="61859"/>
                    <a:pt x="110819" y="59119"/>
                  </a:cubicBezTo>
                  <a:cubicBezTo>
                    <a:pt x="113005" y="57357"/>
                    <a:pt x="113879" y="55399"/>
                    <a:pt x="115628" y="53246"/>
                  </a:cubicBezTo>
                  <a:cubicBezTo>
                    <a:pt x="117158" y="51288"/>
                    <a:pt x="120000" y="47177"/>
                    <a:pt x="120000" y="44045"/>
                  </a:cubicBezTo>
                  <a:cubicBezTo>
                    <a:pt x="120000" y="43654"/>
                    <a:pt x="119781" y="43654"/>
                    <a:pt x="119562" y="43262"/>
                  </a:cubicBezTo>
                  <a:cubicBezTo>
                    <a:pt x="117377" y="43654"/>
                    <a:pt x="115191" y="44632"/>
                    <a:pt x="112786" y="44828"/>
                  </a:cubicBezTo>
                  <a:cubicBezTo>
                    <a:pt x="112568" y="44828"/>
                    <a:pt x="112568" y="45024"/>
                    <a:pt x="112349" y="45024"/>
                  </a:cubicBezTo>
                  <a:cubicBezTo>
                    <a:pt x="112131" y="45024"/>
                    <a:pt x="111912" y="44828"/>
                    <a:pt x="111693" y="44828"/>
                  </a:cubicBezTo>
                  <a:cubicBezTo>
                    <a:pt x="111475" y="44828"/>
                    <a:pt x="111256" y="44828"/>
                    <a:pt x="111038" y="44828"/>
                  </a:cubicBezTo>
                  <a:cubicBezTo>
                    <a:pt x="110819" y="44828"/>
                    <a:pt x="110601" y="44828"/>
                    <a:pt x="110382" y="44828"/>
                  </a:cubicBezTo>
                  <a:cubicBezTo>
                    <a:pt x="109508" y="45220"/>
                    <a:pt x="109508" y="45807"/>
                    <a:pt x="108415" y="45807"/>
                  </a:cubicBezTo>
                  <a:cubicBezTo>
                    <a:pt x="107322" y="45807"/>
                    <a:pt x="106666" y="44045"/>
                    <a:pt x="105792" y="43458"/>
                  </a:cubicBezTo>
                  <a:cubicBezTo>
                    <a:pt x="106448" y="42871"/>
                    <a:pt x="105792" y="42675"/>
                    <a:pt x="105792" y="41696"/>
                  </a:cubicBezTo>
                  <a:cubicBezTo>
                    <a:pt x="103825" y="41696"/>
                    <a:pt x="103169" y="39543"/>
                    <a:pt x="102295" y="38760"/>
                  </a:cubicBezTo>
                  <a:cubicBezTo>
                    <a:pt x="101202" y="38172"/>
                    <a:pt x="100546" y="37977"/>
                    <a:pt x="99453" y="37194"/>
                  </a:cubicBezTo>
                  <a:cubicBezTo>
                    <a:pt x="98360" y="36215"/>
                    <a:pt x="99016" y="34649"/>
                    <a:pt x="97923" y="33474"/>
                  </a:cubicBezTo>
                  <a:cubicBezTo>
                    <a:pt x="97049" y="32300"/>
                    <a:pt x="95737" y="32300"/>
                    <a:pt x="95081" y="30734"/>
                  </a:cubicBezTo>
                  <a:cubicBezTo>
                    <a:pt x="95081" y="27797"/>
                    <a:pt x="95081" y="27797"/>
                    <a:pt x="95081" y="27797"/>
                  </a:cubicBezTo>
                  <a:cubicBezTo>
                    <a:pt x="94207" y="27210"/>
                    <a:pt x="92459" y="24665"/>
                    <a:pt x="92677" y="23686"/>
                  </a:cubicBezTo>
                  <a:cubicBezTo>
                    <a:pt x="86775" y="14290"/>
                    <a:pt x="86775" y="14290"/>
                    <a:pt x="86775" y="14290"/>
                  </a:cubicBezTo>
                  <a:cubicBezTo>
                    <a:pt x="86775" y="13311"/>
                    <a:pt x="86775" y="13311"/>
                    <a:pt x="86775" y="13311"/>
                  </a:cubicBezTo>
                  <a:cubicBezTo>
                    <a:pt x="87868" y="14290"/>
                    <a:pt x="88961" y="16835"/>
                    <a:pt x="90273" y="17030"/>
                  </a:cubicBezTo>
                  <a:cubicBezTo>
                    <a:pt x="90491" y="16443"/>
                    <a:pt x="91147" y="15073"/>
                    <a:pt x="91366" y="14290"/>
                  </a:cubicBezTo>
                  <a:cubicBezTo>
                    <a:pt x="91366" y="13898"/>
                    <a:pt x="91366" y="13703"/>
                    <a:pt x="91366" y="13507"/>
                  </a:cubicBezTo>
                  <a:cubicBezTo>
                    <a:pt x="90491" y="11549"/>
                    <a:pt x="90491" y="11549"/>
                    <a:pt x="90491" y="11549"/>
                  </a:cubicBezTo>
                  <a:cubicBezTo>
                    <a:pt x="90273" y="11353"/>
                    <a:pt x="90273" y="11158"/>
                    <a:pt x="90273" y="10962"/>
                  </a:cubicBezTo>
                  <a:cubicBezTo>
                    <a:pt x="89398" y="11158"/>
                    <a:pt x="89398" y="11353"/>
                    <a:pt x="88524" y="11353"/>
                  </a:cubicBezTo>
                  <a:cubicBezTo>
                    <a:pt x="87213" y="11353"/>
                    <a:pt x="86338" y="10766"/>
                    <a:pt x="85245" y="10766"/>
                  </a:cubicBezTo>
                  <a:cubicBezTo>
                    <a:pt x="83278" y="10766"/>
                    <a:pt x="82622" y="11549"/>
                    <a:pt x="80655" y="11549"/>
                  </a:cubicBezTo>
                  <a:cubicBezTo>
                    <a:pt x="78688" y="11549"/>
                    <a:pt x="75846" y="10766"/>
                    <a:pt x="73879" y="9983"/>
                  </a:cubicBezTo>
                  <a:cubicBezTo>
                    <a:pt x="72786" y="9787"/>
                    <a:pt x="71475" y="10179"/>
                    <a:pt x="70819" y="9396"/>
                  </a:cubicBezTo>
                  <a:cubicBezTo>
                    <a:pt x="70601" y="9200"/>
                    <a:pt x="69945" y="9004"/>
                    <a:pt x="69945" y="8221"/>
                  </a:cubicBezTo>
                  <a:cubicBezTo>
                    <a:pt x="68633" y="8221"/>
                    <a:pt x="68633" y="8221"/>
                    <a:pt x="68633" y="8221"/>
                  </a:cubicBezTo>
                  <a:cubicBezTo>
                    <a:pt x="68415" y="8026"/>
                    <a:pt x="68415" y="8026"/>
                    <a:pt x="68415" y="8026"/>
                  </a:cubicBezTo>
                  <a:cubicBezTo>
                    <a:pt x="66448" y="8613"/>
                    <a:pt x="64918" y="8613"/>
                    <a:pt x="64918" y="10375"/>
                  </a:cubicBezTo>
                  <a:cubicBezTo>
                    <a:pt x="64918" y="10766"/>
                    <a:pt x="64918" y="11158"/>
                    <a:pt x="64918" y="11549"/>
                  </a:cubicBezTo>
                  <a:cubicBezTo>
                    <a:pt x="64918" y="11745"/>
                    <a:pt x="64262" y="12332"/>
                    <a:pt x="63825" y="12332"/>
                  </a:cubicBezTo>
                  <a:cubicBezTo>
                    <a:pt x="59234" y="12332"/>
                    <a:pt x="57704" y="8026"/>
                    <a:pt x="53770" y="8026"/>
                  </a:cubicBezTo>
                  <a:cubicBezTo>
                    <a:pt x="53333" y="8026"/>
                    <a:pt x="52677" y="8026"/>
                    <a:pt x="52021" y="8026"/>
                  </a:cubicBezTo>
                  <a:cubicBezTo>
                    <a:pt x="50928" y="8026"/>
                    <a:pt x="49180" y="6655"/>
                    <a:pt x="49180" y="5285"/>
                  </a:cubicBezTo>
                  <a:cubicBezTo>
                    <a:pt x="49180" y="4502"/>
                    <a:pt x="50054" y="4110"/>
                    <a:pt x="50054" y="3327"/>
                  </a:cubicBezTo>
                  <a:cubicBezTo>
                    <a:pt x="50054" y="2740"/>
                    <a:pt x="49180" y="2544"/>
                    <a:pt x="49180" y="1957"/>
                  </a:cubicBezTo>
                  <a:cubicBezTo>
                    <a:pt x="49180" y="1370"/>
                    <a:pt x="50054" y="1370"/>
                    <a:pt x="50054" y="587"/>
                  </a:cubicBezTo>
                  <a:cubicBezTo>
                    <a:pt x="49836" y="587"/>
                    <a:pt x="49617" y="978"/>
                    <a:pt x="49180" y="978"/>
                  </a:cubicBezTo>
                  <a:cubicBezTo>
                    <a:pt x="48306" y="978"/>
                    <a:pt x="48524" y="0"/>
                    <a:pt x="47431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Shape 95"/>
          <p:cNvSpPr/>
          <p:nvPr/>
        </p:nvSpPr>
        <p:spPr>
          <a:xfrm>
            <a:off x="5617891" y="2023749"/>
            <a:ext cx="25200" cy="2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0"/>
                </a:moveTo>
                <a:cubicBezTo>
                  <a:pt x="85714" y="0"/>
                  <a:pt x="0" y="34285"/>
                  <a:pt x="0" y="68571"/>
                </a:cubicBezTo>
                <a:cubicBezTo>
                  <a:pt x="0" y="85714"/>
                  <a:pt x="17142" y="119999"/>
                  <a:pt x="34285" y="119999"/>
                </a:cubicBezTo>
                <a:cubicBezTo>
                  <a:pt x="85714" y="119999"/>
                  <a:pt x="119999" y="68571"/>
                  <a:pt x="119999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5684623" y="2219485"/>
            <a:ext cx="16800" cy="1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60000" y="0"/>
                  <a:pt x="60000" y="0"/>
                  <a:pt x="60000" y="0"/>
                </a:cubicBezTo>
                <a:cubicBezTo>
                  <a:pt x="30000" y="40000"/>
                  <a:pt x="0" y="80000"/>
                  <a:pt x="0" y="120000"/>
                </a:cubicBezTo>
                <a:cubicBezTo>
                  <a:pt x="60000" y="120000"/>
                  <a:pt x="90000" y="120000"/>
                  <a:pt x="90000" y="120000"/>
                </a:cubicBezTo>
                <a:cubicBezTo>
                  <a:pt x="90000" y="80000"/>
                  <a:pt x="120000" y="40000"/>
                  <a:pt x="12000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952399" y="3916883"/>
            <a:ext cx="22000" cy="2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100000" y="0"/>
                  <a:pt x="80000" y="0"/>
                  <a:pt x="60000" y="0"/>
                </a:cubicBezTo>
                <a:cubicBezTo>
                  <a:pt x="40000" y="0"/>
                  <a:pt x="0" y="40000"/>
                  <a:pt x="0" y="10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20000" y="120000"/>
                  <a:pt x="40000" y="100000"/>
                  <a:pt x="40000" y="100000"/>
                </a:cubicBezTo>
                <a:cubicBezTo>
                  <a:pt x="80000" y="100000"/>
                  <a:pt x="100000" y="60000"/>
                  <a:pt x="120000" y="40000"/>
                </a:cubicBezTo>
                <a:cubicBezTo>
                  <a:pt x="120000" y="0"/>
                  <a:pt x="120000" y="0"/>
                  <a:pt x="12000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4286053" y="4271653"/>
            <a:ext cx="72400" cy="6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210" y="0"/>
                </a:moveTo>
                <a:cubicBezTo>
                  <a:pt x="31578" y="0"/>
                  <a:pt x="31578" y="0"/>
                  <a:pt x="31578" y="0"/>
                </a:cubicBezTo>
                <a:cubicBezTo>
                  <a:pt x="12631" y="0"/>
                  <a:pt x="0" y="24000"/>
                  <a:pt x="0" y="56000"/>
                </a:cubicBezTo>
                <a:cubicBezTo>
                  <a:pt x="0" y="80000"/>
                  <a:pt x="44210" y="120000"/>
                  <a:pt x="69473" y="120000"/>
                </a:cubicBezTo>
                <a:cubicBezTo>
                  <a:pt x="94736" y="120000"/>
                  <a:pt x="120000" y="64000"/>
                  <a:pt x="120000" y="48000"/>
                </a:cubicBezTo>
                <a:cubicBezTo>
                  <a:pt x="120000" y="40000"/>
                  <a:pt x="113684" y="24000"/>
                  <a:pt x="107368" y="24000"/>
                </a:cubicBezTo>
                <a:cubicBezTo>
                  <a:pt x="101052" y="24000"/>
                  <a:pt x="94736" y="32000"/>
                  <a:pt x="88421" y="32000"/>
                </a:cubicBezTo>
                <a:cubicBezTo>
                  <a:pt x="82105" y="32000"/>
                  <a:pt x="82105" y="32000"/>
                  <a:pt x="82105" y="24000"/>
                </a:cubicBezTo>
                <a:cubicBezTo>
                  <a:pt x="63157" y="24000"/>
                  <a:pt x="50526" y="8000"/>
                  <a:pt x="4421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3571477" y="5794723"/>
            <a:ext cx="22000" cy="67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20000" y="0"/>
                  <a:pt x="0" y="60000"/>
                  <a:pt x="0" y="60000"/>
                </a:cubicBezTo>
                <a:cubicBezTo>
                  <a:pt x="0" y="60000"/>
                  <a:pt x="0" y="82500"/>
                  <a:pt x="0" y="90000"/>
                </a:cubicBezTo>
                <a:cubicBezTo>
                  <a:pt x="0" y="97500"/>
                  <a:pt x="20000" y="120000"/>
                  <a:pt x="60000" y="120000"/>
                </a:cubicBezTo>
                <a:cubicBezTo>
                  <a:pt x="100000" y="120000"/>
                  <a:pt x="100000" y="120000"/>
                  <a:pt x="100000" y="120000"/>
                </a:cubicBezTo>
                <a:cubicBezTo>
                  <a:pt x="100000" y="60000"/>
                  <a:pt x="100000" y="60000"/>
                  <a:pt x="100000" y="60000"/>
                </a:cubicBezTo>
                <a:cubicBezTo>
                  <a:pt x="100000" y="52500"/>
                  <a:pt x="120000" y="45000"/>
                  <a:pt x="120000" y="30000"/>
                </a:cubicBezTo>
                <a:cubicBezTo>
                  <a:pt x="120000" y="15000"/>
                  <a:pt x="100000" y="0"/>
                  <a:pt x="6000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3351822" y="3855715"/>
            <a:ext cx="1426399" cy="2538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280" y="0"/>
                </a:moveTo>
                <a:cubicBezTo>
                  <a:pt x="24000" y="0"/>
                  <a:pt x="23680" y="792"/>
                  <a:pt x="22720" y="990"/>
                </a:cubicBezTo>
                <a:cubicBezTo>
                  <a:pt x="20480" y="1584"/>
                  <a:pt x="18880" y="1782"/>
                  <a:pt x="16640" y="2178"/>
                </a:cubicBezTo>
                <a:cubicBezTo>
                  <a:pt x="15680" y="2376"/>
                  <a:pt x="14720" y="2574"/>
                  <a:pt x="14400" y="3564"/>
                </a:cubicBezTo>
                <a:cubicBezTo>
                  <a:pt x="14080" y="3960"/>
                  <a:pt x="14080" y="4752"/>
                  <a:pt x="13440" y="4950"/>
                </a:cubicBezTo>
                <a:cubicBezTo>
                  <a:pt x="13120" y="5148"/>
                  <a:pt x="12160" y="5346"/>
                  <a:pt x="12160" y="5742"/>
                </a:cubicBezTo>
                <a:cubicBezTo>
                  <a:pt x="11840" y="5742"/>
                  <a:pt x="11520" y="5940"/>
                  <a:pt x="11520" y="6138"/>
                </a:cubicBezTo>
                <a:cubicBezTo>
                  <a:pt x="11520" y="6138"/>
                  <a:pt x="11520" y="6336"/>
                  <a:pt x="11520" y="6534"/>
                </a:cubicBezTo>
                <a:cubicBezTo>
                  <a:pt x="11200" y="6534"/>
                  <a:pt x="11200" y="6534"/>
                  <a:pt x="10880" y="6534"/>
                </a:cubicBezTo>
                <a:cubicBezTo>
                  <a:pt x="10880" y="6534"/>
                  <a:pt x="10880" y="6534"/>
                  <a:pt x="10560" y="6534"/>
                </a:cubicBezTo>
                <a:cubicBezTo>
                  <a:pt x="10240" y="6534"/>
                  <a:pt x="9920" y="6732"/>
                  <a:pt x="9600" y="6930"/>
                </a:cubicBezTo>
                <a:cubicBezTo>
                  <a:pt x="9280" y="7128"/>
                  <a:pt x="8640" y="7524"/>
                  <a:pt x="8320" y="7722"/>
                </a:cubicBezTo>
                <a:cubicBezTo>
                  <a:pt x="8320" y="7722"/>
                  <a:pt x="8320" y="7920"/>
                  <a:pt x="8320" y="8118"/>
                </a:cubicBezTo>
                <a:cubicBezTo>
                  <a:pt x="8320" y="9108"/>
                  <a:pt x="9920" y="8910"/>
                  <a:pt x="9920" y="10099"/>
                </a:cubicBezTo>
                <a:cubicBezTo>
                  <a:pt x="9920" y="10693"/>
                  <a:pt x="9280" y="10891"/>
                  <a:pt x="9280" y="11485"/>
                </a:cubicBezTo>
                <a:cubicBezTo>
                  <a:pt x="9280" y="11881"/>
                  <a:pt x="9920" y="12277"/>
                  <a:pt x="9920" y="12673"/>
                </a:cubicBezTo>
                <a:cubicBezTo>
                  <a:pt x="9920" y="12871"/>
                  <a:pt x="9920" y="12871"/>
                  <a:pt x="9920" y="13069"/>
                </a:cubicBezTo>
                <a:cubicBezTo>
                  <a:pt x="9920" y="13069"/>
                  <a:pt x="9920" y="13069"/>
                  <a:pt x="9920" y="13069"/>
                </a:cubicBezTo>
                <a:cubicBezTo>
                  <a:pt x="9920" y="13069"/>
                  <a:pt x="9920" y="13069"/>
                  <a:pt x="9920" y="13069"/>
                </a:cubicBezTo>
                <a:cubicBezTo>
                  <a:pt x="9920" y="13069"/>
                  <a:pt x="9920" y="13069"/>
                  <a:pt x="9920" y="13069"/>
                </a:cubicBezTo>
                <a:cubicBezTo>
                  <a:pt x="9600" y="13465"/>
                  <a:pt x="9600" y="13465"/>
                  <a:pt x="9600" y="13465"/>
                </a:cubicBezTo>
                <a:cubicBezTo>
                  <a:pt x="9600" y="13663"/>
                  <a:pt x="9920" y="13861"/>
                  <a:pt x="10560" y="14059"/>
                </a:cubicBezTo>
                <a:cubicBezTo>
                  <a:pt x="9920" y="15445"/>
                  <a:pt x="7680" y="15049"/>
                  <a:pt x="6400" y="16435"/>
                </a:cubicBezTo>
                <a:cubicBezTo>
                  <a:pt x="5760" y="17227"/>
                  <a:pt x="5120" y="18811"/>
                  <a:pt x="2880" y="18811"/>
                </a:cubicBezTo>
                <a:cubicBezTo>
                  <a:pt x="3200" y="21188"/>
                  <a:pt x="960" y="20990"/>
                  <a:pt x="960" y="22376"/>
                </a:cubicBezTo>
                <a:cubicBezTo>
                  <a:pt x="960" y="23168"/>
                  <a:pt x="960" y="24158"/>
                  <a:pt x="2240" y="24158"/>
                </a:cubicBezTo>
                <a:cubicBezTo>
                  <a:pt x="2560" y="24158"/>
                  <a:pt x="2880" y="24158"/>
                  <a:pt x="2880" y="24158"/>
                </a:cubicBezTo>
                <a:cubicBezTo>
                  <a:pt x="3200" y="24158"/>
                  <a:pt x="3200" y="24158"/>
                  <a:pt x="3520" y="24356"/>
                </a:cubicBezTo>
                <a:cubicBezTo>
                  <a:pt x="3200" y="25148"/>
                  <a:pt x="1600" y="25346"/>
                  <a:pt x="960" y="26138"/>
                </a:cubicBezTo>
                <a:cubicBezTo>
                  <a:pt x="640" y="26534"/>
                  <a:pt x="0" y="27326"/>
                  <a:pt x="0" y="27920"/>
                </a:cubicBezTo>
                <a:cubicBezTo>
                  <a:pt x="0" y="28910"/>
                  <a:pt x="960" y="30099"/>
                  <a:pt x="2240" y="30693"/>
                </a:cubicBezTo>
                <a:cubicBezTo>
                  <a:pt x="2560" y="30891"/>
                  <a:pt x="3200" y="30693"/>
                  <a:pt x="3520" y="31089"/>
                </a:cubicBezTo>
                <a:cubicBezTo>
                  <a:pt x="3840" y="31485"/>
                  <a:pt x="3840" y="32277"/>
                  <a:pt x="4480" y="32673"/>
                </a:cubicBezTo>
                <a:cubicBezTo>
                  <a:pt x="4800" y="32871"/>
                  <a:pt x="5440" y="32673"/>
                  <a:pt x="5760" y="33069"/>
                </a:cubicBezTo>
                <a:cubicBezTo>
                  <a:pt x="6400" y="34059"/>
                  <a:pt x="7040" y="34851"/>
                  <a:pt x="7680" y="36039"/>
                </a:cubicBezTo>
                <a:cubicBezTo>
                  <a:pt x="8320" y="37425"/>
                  <a:pt x="10240" y="38415"/>
                  <a:pt x="10880" y="39801"/>
                </a:cubicBezTo>
                <a:cubicBezTo>
                  <a:pt x="11200" y="40594"/>
                  <a:pt x="12480" y="40990"/>
                  <a:pt x="12480" y="41782"/>
                </a:cubicBezTo>
                <a:cubicBezTo>
                  <a:pt x="12480" y="42574"/>
                  <a:pt x="12160" y="43168"/>
                  <a:pt x="13120" y="43564"/>
                </a:cubicBezTo>
                <a:cubicBezTo>
                  <a:pt x="14720" y="44554"/>
                  <a:pt x="16000" y="45346"/>
                  <a:pt x="18560" y="45940"/>
                </a:cubicBezTo>
                <a:cubicBezTo>
                  <a:pt x="19520" y="46138"/>
                  <a:pt x="20160" y="46336"/>
                  <a:pt x="21440" y="46930"/>
                </a:cubicBezTo>
                <a:cubicBezTo>
                  <a:pt x="22400" y="47524"/>
                  <a:pt x="23360" y="47524"/>
                  <a:pt x="24640" y="47920"/>
                </a:cubicBezTo>
                <a:cubicBezTo>
                  <a:pt x="26240" y="48316"/>
                  <a:pt x="27840" y="49306"/>
                  <a:pt x="28480" y="50495"/>
                </a:cubicBezTo>
                <a:cubicBezTo>
                  <a:pt x="28800" y="51089"/>
                  <a:pt x="29120" y="54455"/>
                  <a:pt x="29120" y="55049"/>
                </a:cubicBezTo>
                <a:cubicBezTo>
                  <a:pt x="29120" y="56039"/>
                  <a:pt x="28480" y="57425"/>
                  <a:pt x="28480" y="58217"/>
                </a:cubicBezTo>
                <a:cubicBezTo>
                  <a:pt x="28480" y="59009"/>
                  <a:pt x="28480" y="59009"/>
                  <a:pt x="28480" y="60792"/>
                </a:cubicBezTo>
                <a:cubicBezTo>
                  <a:pt x="28160" y="61188"/>
                  <a:pt x="27840" y="62178"/>
                  <a:pt x="27840" y="62574"/>
                </a:cubicBezTo>
                <a:cubicBezTo>
                  <a:pt x="27840" y="62772"/>
                  <a:pt x="27840" y="62970"/>
                  <a:pt x="27840" y="63168"/>
                </a:cubicBezTo>
                <a:cubicBezTo>
                  <a:pt x="27840" y="65148"/>
                  <a:pt x="25600" y="66534"/>
                  <a:pt x="25600" y="68514"/>
                </a:cubicBezTo>
                <a:cubicBezTo>
                  <a:pt x="25600" y="69504"/>
                  <a:pt x="24640" y="70297"/>
                  <a:pt x="25280" y="71287"/>
                </a:cubicBezTo>
                <a:cubicBezTo>
                  <a:pt x="25280" y="75445"/>
                  <a:pt x="25280" y="75445"/>
                  <a:pt x="25280" y="75445"/>
                </a:cubicBezTo>
                <a:cubicBezTo>
                  <a:pt x="24960" y="76831"/>
                  <a:pt x="24960" y="77821"/>
                  <a:pt x="24320" y="79009"/>
                </a:cubicBezTo>
                <a:cubicBezTo>
                  <a:pt x="24000" y="79207"/>
                  <a:pt x="23680" y="79207"/>
                  <a:pt x="23360" y="79405"/>
                </a:cubicBezTo>
                <a:cubicBezTo>
                  <a:pt x="23040" y="79801"/>
                  <a:pt x="22720" y="80594"/>
                  <a:pt x="22400" y="80990"/>
                </a:cubicBezTo>
                <a:cubicBezTo>
                  <a:pt x="21440" y="81782"/>
                  <a:pt x="20160" y="83168"/>
                  <a:pt x="20160" y="84356"/>
                </a:cubicBezTo>
                <a:cubicBezTo>
                  <a:pt x="20160" y="84752"/>
                  <a:pt x="20480" y="86336"/>
                  <a:pt x="20800" y="86336"/>
                </a:cubicBezTo>
                <a:cubicBezTo>
                  <a:pt x="20800" y="86336"/>
                  <a:pt x="21440" y="86534"/>
                  <a:pt x="21440" y="86930"/>
                </a:cubicBezTo>
                <a:cubicBezTo>
                  <a:pt x="21440" y="87128"/>
                  <a:pt x="21120" y="87326"/>
                  <a:pt x="20480" y="87326"/>
                </a:cubicBezTo>
                <a:cubicBezTo>
                  <a:pt x="20160" y="88316"/>
                  <a:pt x="19520" y="88712"/>
                  <a:pt x="19520" y="89900"/>
                </a:cubicBezTo>
                <a:cubicBezTo>
                  <a:pt x="19520" y="90495"/>
                  <a:pt x="20160" y="91683"/>
                  <a:pt x="20800" y="91683"/>
                </a:cubicBezTo>
                <a:cubicBezTo>
                  <a:pt x="21440" y="91683"/>
                  <a:pt x="21440" y="91287"/>
                  <a:pt x="22080" y="91089"/>
                </a:cubicBezTo>
                <a:cubicBezTo>
                  <a:pt x="22080" y="91089"/>
                  <a:pt x="22400" y="91089"/>
                  <a:pt x="22400" y="91089"/>
                </a:cubicBezTo>
                <a:cubicBezTo>
                  <a:pt x="22720" y="91089"/>
                  <a:pt x="22720" y="91089"/>
                  <a:pt x="23040" y="91089"/>
                </a:cubicBezTo>
                <a:cubicBezTo>
                  <a:pt x="23040" y="91881"/>
                  <a:pt x="23040" y="91881"/>
                  <a:pt x="23040" y="91881"/>
                </a:cubicBezTo>
                <a:cubicBezTo>
                  <a:pt x="19840" y="100198"/>
                  <a:pt x="19840" y="100198"/>
                  <a:pt x="19840" y="100198"/>
                </a:cubicBezTo>
                <a:cubicBezTo>
                  <a:pt x="18560" y="100198"/>
                  <a:pt x="19200" y="99207"/>
                  <a:pt x="17600" y="99207"/>
                </a:cubicBezTo>
                <a:cubicBezTo>
                  <a:pt x="17280" y="99207"/>
                  <a:pt x="16640" y="99603"/>
                  <a:pt x="16640" y="99801"/>
                </a:cubicBezTo>
                <a:cubicBezTo>
                  <a:pt x="16640" y="99801"/>
                  <a:pt x="16640" y="99801"/>
                  <a:pt x="16640" y="99801"/>
                </a:cubicBezTo>
                <a:cubicBezTo>
                  <a:pt x="16640" y="100396"/>
                  <a:pt x="16640" y="100396"/>
                  <a:pt x="16640" y="100396"/>
                </a:cubicBezTo>
                <a:cubicBezTo>
                  <a:pt x="16960" y="100990"/>
                  <a:pt x="17920" y="101980"/>
                  <a:pt x="17920" y="102376"/>
                </a:cubicBezTo>
                <a:cubicBezTo>
                  <a:pt x="17920" y="103168"/>
                  <a:pt x="16000" y="103564"/>
                  <a:pt x="16000" y="104752"/>
                </a:cubicBezTo>
                <a:cubicBezTo>
                  <a:pt x="16000" y="105544"/>
                  <a:pt x="17280" y="107524"/>
                  <a:pt x="17280" y="108712"/>
                </a:cubicBezTo>
                <a:cubicBezTo>
                  <a:pt x="17280" y="109108"/>
                  <a:pt x="17280" y="109108"/>
                  <a:pt x="17280" y="109504"/>
                </a:cubicBezTo>
                <a:cubicBezTo>
                  <a:pt x="17280" y="110693"/>
                  <a:pt x="19520" y="110495"/>
                  <a:pt x="19520" y="111881"/>
                </a:cubicBezTo>
                <a:cubicBezTo>
                  <a:pt x="19520" y="112277"/>
                  <a:pt x="19200" y="112475"/>
                  <a:pt x="18880" y="112871"/>
                </a:cubicBezTo>
                <a:cubicBezTo>
                  <a:pt x="19200" y="112871"/>
                  <a:pt x="19520" y="113069"/>
                  <a:pt x="19840" y="113069"/>
                </a:cubicBezTo>
                <a:cubicBezTo>
                  <a:pt x="19520" y="113663"/>
                  <a:pt x="17920" y="113663"/>
                  <a:pt x="17920" y="114059"/>
                </a:cubicBezTo>
                <a:cubicBezTo>
                  <a:pt x="17920" y="114257"/>
                  <a:pt x="18560" y="114455"/>
                  <a:pt x="18880" y="114653"/>
                </a:cubicBezTo>
                <a:cubicBezTo>
                  <a:pt x="20160" y="115445"/>
                  <a:pt x="20800" y="116039"/>
                  <a:pt x="23360" y="116039"/>
                </a:cubicBezTo>
                <a:cubicBezTo>
                  <a:pt x="23360" y="116435"/>
                  <a:pt x="23680" y="116831"/>
                  <a:pt x="24320" y="116831"/>
                </a:cubicBezTo>
                <a:cubicBezTo>
                  <a:pt x="24960" y="116831"/>
                  <a:pt x="25280" y="116831"/>
                  <a:pt x="25920" y="116831"/>
                </a:cubicBezTo>
                <a:cubicBezTo>
                  <a:pt x="25920" y="117821"/>
                  <a:pt x="27840" y="117821"/>
                  <a:pt x="29440" y="118217"/>
                </a:cubicBezTo>
                <a:cubicBezTo>
                  <a:pt x="30720" y="118415"/>
                  <a:pt x="30080" y="120000"/>
                  <a:pt x="32000" y="120000"/>
                </a:cubicBezTo>
                <a:cubicBezTo>
                  <a:pt x="32960" y="120000"/>
                  <a:pt x="33920" y="120000"/>
                  <a:pt x="34560" y="120000"/>
                </a:cubicBezTo>
                <a:cubicBezTo>
                  <a:pt x="34880" y="120000"/>
                  <a:pt x="35200" y="119801"/>
                  <a:pt x="35520" y="119801"/>
                </a:cubicBezTo>
                <a:cubicBezTo>
                  <a:pt x="36160" y="119801"/>
                  <a:pt x="35840" y="119801"/>
                  <a:pt x="36480" y="119801"/>
                </a:cubicBezTo>
                <a:cubicBezTo>
                  <a:pt x="37440" y="119801"/>
                  <a:pt x="39680" y="118613"/>
                  <a:pt x="40960" y="118613"/>
                </a:cubicBezTo>
                <a:cubicBezTo>
                  <a:pt x="41280" y="118613"/>
                  <a:pt x="41600" y="118613"/>
                  <a:pt x="41920" y="118613"/>
                </a:cubicBezTo>
                <a:cubicBezTo>
                  <a:pt x="41920" y="118613"/>
                  <a:pt x="42240" y="118613"/>
                  <a:pt x="42560" y="118415"/>
                </a:cubicBezTo>
                <a:cubicBezTo>
                  <a:pt x="40000" y="117821"/>
                  <a:pt x="37440" y="117227"/>
                  <a:pt x="35520" y="116039"/>
                </a:cubicBezTo>
                <a:cubicBezTo>
                  <a:pt x="34560" y="115247"/>
                  <a:pt x="34560" y="112673"/>
                  <a:pt x="32960" y="112079"/>
                </a:cubicBezTo>
                <a:cubicBezTo>
                  <a:pt x="32320" y="112079"/>
                  <a:pt x="31360" y="111485"/>
                  <a:pt x="31360" y="110891"/>
                </a:cubicBezTo>
                <a:cubicBezTo>
                  <a:pt x="31360" y="109900"/>
                  <a:pt x="32000" y="109108"/>
                  <a:pt x="32960" y="108316"/>
                </a:cubicBezTo>
                <a:cubicBezTo>
                  <a:pt x="33920" y="107920"/>
                  <a:pt x="35200" y="108118"/>
                  <a:pt x="35840" y="107326"/>
                </a:cubicBezTo>
                <a:cubicBezTo>
                  <a:pt x="36480" y="106732"/>
                  <a:pt x="36160" y="105940"/>
                  <a:pt x="36800" y="105544"/>
                </a:cubicBezTo>
                <a:cubicBezTo>
                  <a:pt x="38080" y="104752"/>
                  <a:pt x="40320" y="104554"/>
                  <a:pt x="40320" y="102970"/>
                </a:cubicBezTo>
                <a:cubicBezTo>
                  <a:pt x="40320" y="101188"/>
                  <a:pt x="36480" y="101980"/>
                  <a:pt x="36480" y="99801"/>
                </a:cubicBezTo>
                <a:cubicBezTo>
                  <a:pt x="36480" y="98811"/>
                  <a:pt x="37760" y="98019"/>
                  <a:pt x="39040" y="97821"/>
                </a:cubicBezTo>
                <a:cubicBezTo>
                  <a:pt x="39680" y="97821"/>
                  <a:pt x="41280" y="97821"/>
                  <a:pt x="41600" y="97227"/>
                </a:cubicBezTo>
                <a:cubicBezTo>
                  <a:pt x="42240" y="95841"/>
                  <a:pt x="42240" y="94653"/>
                  <a:pt x="43840" y="93663"/>
                </a:cubicBezTo>
                <a:cubicBezTo>
                  <a:pt x="43200" y="93663"/>
                  <a:pt x="42880" y="93465"/>
                  <a:pt x="42880" y="92871"/>
                </a:cubicBezTo>
                <a:cubicBezTo>
                  <a:pt x="43520" y="92871"/>
                  <a:pt x="44160" y="93465"/>
                  <a:pt x="45120" y="93465"/>
                </a:cubicBezTo>
                <a:cubicBezTo>
                  <a:pt x="45120" y="93465"/>
                  <a:pt x="46080" y="93069"/>
                  <a:pt x="46080" y="92673"/>
                </a:cubicBezTo>
                <a:cubicBezTo>
                  <a:pt x="46080" y="92475"/>
                  <a:pt x="45440" y="92277"/>
                  <a:pt x="45120" y="92079"/>
                </a:cubicBezTo>
                <a:cubicBezTo>
                  <a:pt x="44800" y="92079"/>
                  <a:pt x="44480" y="92475"/>
                  <a:pt x="43840" y="92475"/>
                </a:cubicBezTo>
                <a:cubicBezTo>
                  <a:pt x="43200" y="92475"/>
                  <a:pt x="41920" y="91089"/>
                  <a:pt x="41920" y="90297"/>
                </a:cubicBezTo>
                <a:cubicBezTo>
                  <a:pt x="41920" y="89900"/>
                  <a:pt x="42240" y="89504"/>
                  <a:pt x="42880" y="89504"/>
                </a:cubicBezTo>
                <a:cubicBezTo>
                  <a:pt x="44800" y="89504"/>
                  <a:pt x="45120" y="90297"/>
                  <a:pt x="47040" y="90297"/>
                </a:cubicBezTo>
                <a:cubicBezTo>
                  <a:pt x="47680" y="90297"/>
                  <a:pt x="48960" y="89900"/>
                  <a:pt x="48960" y="89702"/>
                </a:cubicBezTo>
                <a:cubicBezTo>
                  <a:pt x="48960" y="89504"/>
                  <a:pt x="48960" y="89306"/>
                  <a:pt x="48960" y="89108"/>
                </a:cubicBezTo>
                <a:cubicBezTo>
                  <a:pt x="49600" y="88316"/>
                  <a:pt x="48960" y="86732"/>
                  <a:pt x="49920" y="85940"/>
                </a:cubicBezTo>
                <a:cubicBezTo>
                  <a:pt x="50240" y="85742"/>
                  <a:pt x="50560" y="85742"/>
                  <a:pt x="51200" y="85742"/>
                </a:cubicBezTo>
                <a:cubicBezTo>
                  <a:pt x="51840" y="85742"/>
                  <a:pt x="52160" y="85742"/>
                  <a:pt x="52800" y="85742"/>
                </a:cubicBezTo>
                <a:cubicBezTo>
                  <a:pt x="53120" y="85742"/>
                  <a:pt x="53760" y="85940"/>
                  <a:pt x="54080" y="85940"/>
                </a:cubicBezTo>
                <a:cubicBezTo>
                  <a:pt x="54720" y="85940"/>
                  <a:pt x="55040" y="85940"/>
                  <a:pt x="55360" y="85742"/>
                </a:cubicBezTo>
                <a:cubicBezTo>
                  <a:pt x="57280" y="85346"/>
                  <a:pt x="59200" y="85544"/>
                  <a:pt x="60800" y="84752"/>
                </a:cubicBezTo>
                <a:cubicBezTo>
                  <a:pt x="61760" y="84158"/>
                  <a:pt x="62400" y="83762"/>
                  <a:pt x="63040" y="82970"/>
                </a:cubicBezTo>
                <a:cubicBezTo>
                  <a:pt x="63680" y="82574"/>
                  <a:pt x="63680" y="82178"/>
                  <a:pt x="63680" y="81386"/>
                </a:cubicBezTo>
                <a:cubicBezTo>
                  <a:pt x="63680" y="80792"/>
                  <a:pt x="62080" y="80792"/>
                  <a:pt x="62080" y="80198"/>
                </a:cubicBezTo>
                <a:cubicBezTo>
                  <a:pt x="61440" y="79603"/>
                  <a:pt x="61440" y="79009"/>
                  <a:pt x="60800" y="78415"/>
                </a:cubicBezTo>
                <a:cubicBezTo>
                  <a:pt x="60480" y="78415"/>
                  <a:pt x="59200" y="78019"/>
                  <a:pt x="59200" y="77623"/>
                </a:cubicBezTo>
                <a:cubicBezTo>
                  <a:pt x="59200" y="77425"/>
                  <a:pt x="59520" y="77227"/>
                  <a:pt x="59840" y="77227"/>
                </a:cubicBezTo>
                <a:cubicBezTo>
                  <a:pt x="61440" y="77227"/>
                  <a:pt x="62400" y="78019"/>
                  <a:pt x="63680" y="78019"/>
                </a:cubicBezTo>
                <a:cubicBezTo>
                  <a:pt x="64320" y="78019"/>
                  <a:pt x="66240" y="78613"/>
                  <a:pt x="67840" y="78613"/>
                </a:cubicBezTo>
                <a:cubicBezTo>
                  <a:pt x="72000" y="78613"/>
                  <a:pt x="72640" y="75841"/>
                  <a:pt x="74560" y="74059"/>
                </a:cubicBezTo>
                <a:cubicBezTo>
                  <a:pt x="76160" y="72673"/>
                  <a:pt x="77760" y="72475"/>
                  <a:pt x="79360" y="70891"/>
                </a:cubicBezTo>
                <a:cubicBezTo>
                  <a:pt x="80320" y="70297"/>
                  <a:pt x="80000" y="69900"/>
                  <a:pt x="80640" y="69108"/>
                </a:cubicBezTo>
                <a:cubicBezTo>
                  <a:pt x="80640" y="69108"/>
                  <a:pt x="80640" y="69108"/>
                  <a:pt x="80640" y="69108"/>
                </a:cubicBezTo>
                <a:cubicBezTo>
                  <a:pt x="81600" y="67920"/>
                  <a:pt x="82560" y="67128"/>
                  <a:pt x="84480" y="66534"/>
                </a:cubicBezTo>
                <a:cubicBezTo>
                  <a:pt x="84480" y="63762"/>
                  <a:pt x="84480" y="63762"/>
                  <a:pt x="84480" y="63762"/>
                </a:cubicBezTo>
                <a:cubicBezTo>
                  <a:pt x="84480" y="62772"/>
                  <a:pt x="84160" y="61980"/>
                  <a:pt x="85440" y="61188"/>
                </a:cubicBezTo>
                <a:cubicBezTo>
                  <a:pt x="86080" y="60792"/>
                  <a:pt x="87360" y="60792"/>
                  <a:pt x="88000" y="60000"/>
                </a:cubicBezTo>
                <a:cubicBezTo>
                  <a:pt x="89600" y="58613"/>
                  <a:pt x="91840" y="59405"/>
                  <a:pt x="94080" y="58019"/>
                </a:cubicBezTo>
                <a:cubicBezTo>
                  <a:pt x="94400" y="57821"/>
                  <a:pt x="94400" y="57425"/>
                  <a:pt x="95040" y="57425"/>
                </a:cubicBezTo>
                <a:cubicBezTo>
                  <a:pt x="96000" y="57029"/>
                  <a:pt x="96960" y="57029"/>
                  <a:pt x="98240" y="57029"/>
                </a:cubicBezTo>
                <a:cubicBezTo>
                  <a:pt x="98560" y="57029"/>
                  <a:pt x="98880" y="57029"/>
                  <a:pt x="99520" y="57029"/>
                </a:cubicBezTo>
                <a:cubicBezTo>
                  <a:pt x="100800" y="57029"/>
                  <a:pt x="102720" y="56237"/>
                  <a:pt x="103360" y="55643"/>
                </a:cubicBezTo>
                <a:cubicBezTo>
                  <a:pt x="103680" y="55247"/>
                  <a:pt x="103360" y="54653"/>
                  <a:pt x="103680" y="54257"/>
                </a:cubicBezTo>
                <a:cubicBezTo>
                  <a:pt x="105280" y="53267"/>
                  <a:pt x="105600" y="52673"/>
                  <a:pt x="106880" y="51287"/>
                </a:cubicBezTo>
                <a:cubicBezTo>
                  <a:pt x="107200" y="51089"/>
                  <a:pt x="107520" y="50099"/>
                  <a:pt x="107520" y="49504"/>
                </a:cubicBezTo>
                <a:cubicBezTo>
                  <a:pt x="107520" y="48910"/>
                  <a:pt x="108160" y="48514"/>
                  <a:pt x="108480" y="48118"/>
                </a:cubicBezTo>
                <a:cubicBezTo>
                  <a:pt x="108800" y="47920"/>
                  <a:pt x="109120" y="47722"/>
                  <a:pt x="109120" y="47524"/>
                </a:cubicBezTo>
                <a:cubicBezTo>
                  <a:pt x="109120" y="46732"/>
                  <a:pt x="109760" y="45742"/>
                  <a:pt x="109760" y="44752"/>
                </a:cubicBezTo>
                <a:cubicBezTo>
                  <a:pt x="109760" y="43564"/>
                  <a:pt x="108480" y="41584"/>
                  <a:pt x="109760" y="40792"/>
                </a:cubicBezTo>
                <a:cubicBezTo>
                  <a:pt x="110720" y="40198"/>
                  <a:pt x="111680" y="40198"/>
                  <a:pt x="112640" y="39405"/>
                </a:cubicBezTo>
                <a:cubicBezTo>
                  <a:pt x="112960" y="38811"/>
                  <a:pt x="113280" y="38613"/>
                  <a:pt x="113920" y="38217"/>
                </a:cubicBezTo>
                <a:cubicBezTo>
                  <a:pt x="116480" y="35841"/>
                  <a:pt x="120000" y="34851"/>
                  <a:pt x="120000" y="30693"/>
                </a:cubicBezTo>
                <a:cubicBezTo>
                  <a:pt x="120000" y="29504"/>
                  <a:pt x="119680" y="28316"/>
                  <a:pt x="117760" y="27920"/>
                </a:cubicBezTo>
                <a:cubicBezTo>
                  <a:pt x="117440" y="27920"/>
                  <a:pt x="117120" y="27920"/>
                  <a:pt x="116800" y="27920"/>
                </a:cubicBezTo>
                <a:cubicBezTo>
                  <a:pt x="116480" y="27920"/>
                  <a:pt x="116480" y="27920"/>
                  <a:pt x="116160" y="27920"/>
                </a:cubicBezTo>
                <a:cubicBezTo>
                  <a:pt x="115840" y="27920"/>
                  <a:pt x="115840" y="27920"/>
                  <a:pt x="115520" y="27920"/>
                </a:cubicBezTo>
                <a:cubicBezTo>
                  <a:pt x="115200" y="27920"/>
                  <a:pt x="114880" y="27920"/>
                  <a:pt x="114560" y="27920"/>
                </a:cubicBezTo>
                <a:cubicBezTo>
                  <a:pt x="112960" y="27524"/>
                  <a:pt x="110080" y="25940"/>
                  <a:pt x="109440" y="25148"/>
                </a:cubicBezTo>
                <a:cubicBezTo>
                  <a:pt x="108480" y="24950"/>
                  <a:pt x="106880" y="24554"/>
                  <a:pt x="105280" y="24356"/>
                </a:cubicBezTo>
                <a:cubicBezTo>
                  <a:pt x="101760" y="24554"/>
                  <a:pt x="101760" y="24554"/>
                  <a:pt x="101760" y="24554"/>
                </a:cubicBezTo>
                <a:cubicBezTo>
                  <a:pt x="99840" y="24554"/>
                  <a:pt x="99520" y="23564"/>
                  <a:pt x="97600" y="23564"/>
                </a:cubicBezTo>
                <a:cubicBezTo>
                  <a:pt x="96960" y="23564"/>
                  <a:pt x="96640" y="23960"/>
                  <a:pt x="95680" y="24356"/>
                </a:cubicBezTo>
                <a:cubicBezTo>
                  <a:pt x="95040" y="24356"/>
                  <a:pt x="95040" y="24356"/>
                  <a:pt x="95040" y="24356"/>
                </a:cubicBezTo>
                <a:cubicBezTo>
                  <a:pt x="95040" y="23762"/>
                  <a:pt x="95040" y="23366"/>
                  <a:pt x="94720" y="22772"/>
                </a:cubicBezTo>
                <a:cubicBezTo>
                  <a:pt x="94720" y="22376"/>
                  <a:pt x="93760" y="22574"/>
                  <a:pt x="93120" y="22178"/>
                </a:cubicBezTo>
                <a:cubicBezTo>
                  <a:pt x="91840" y="21782"/>
                  <a:pt x="88640" y="20792"/>
                  <a:pt x="87040" y="20792"/>
                </a:cubicBezTo>
                <a:cubicBezTo>
                  <a:pt x="85760" y="20792"/>
                  <a:pt x="84480" y="21980"/>
                  <a:pt x="83520" y="22772"/>
                </a:cubicBezTo>
                <a:cubicBezTo>
                  <a:pt x="83520" y="23168"/>
                  <a:pt x="82880" y="23564"/>
                  <a:pt x="82560" y="23564"/>
                </a:cubicBezTo>
                <a:cubicBezTo>
                  <a:pt x="82240" y="23564"/>
                  <a:pt x="82240" y="22970"/>
                  <a:pt x="82240" y="22772"/>
                </a:cubicBezTo>
                <a:cubicBezTo>
                  <a:pt x="80000" y="22772"/>
                  <a:pt x="80000" y="22772"/>
                  <a:pt x="80000" y="22772"/>
                </a:cubicBezTo>
                <a:cubicBezTo>
                  <a:pt x="79680" y="22376"/>
                  <a:pt x="79360" y="21782"/>
                  <a:pt x="78400" y="21584"/>
                </a:cubicBezTo>
                <a:cubicBezTo>
                  <a:pt x="78080" y="21386"/>
                  <a:pt x="77120" y="21584"/>
                  <a:pt x="77120" y="20990"/>
                </a:cubicBezTo>
                <a:cubicBezTo>
                  <a:pt x="77120" y="19207"/>
                  <a:pt x="79680" y="18811"/>
                  <a:pt x="81280" y="17623"/>
                </a:cubicBezTo>
                <a:cubicBezTo>
                  <a:pt x="81280" y="17029"/>
                  <a:pt x="80000" y="17029"/>
                  <a:pt x="79680" y="16435"/>
                </a:cubicBezTo>
                <a:cubicBezTo>
                  <a:pt x="79360" y="15841"/>
                  <a:pt x="78080" y="14059"/>
                  <a:pt x="78080" y="13465"/>
                </a:cubicBezTo>
                <a:cubicBezTo>
                  <a:pt x="76480" y="13267"/>
                  <a:pt x="74560" y="11287"/>
                  <a:pt x="73280" y="11287"/>
                </a:cubicBezTo>
                <a:cubicBezTo>
                  <a:pt x="72960" y="11287"/>
                  <a:pt x="72640" y="11287"/>
                  <a:pt x="72640" y="11287"/>
                </a:cubicBezTo>
                <a:cubicBezTo>
                  <a:pt x="72640" y="11287"/>
                  <a:pt x="72640" y="11287"/>
                  <a:pt x="72640" y="11287"/>
                </a:cubicBezTo>
                <a:cubicBezTo>
                  <a:pt x="71680" y="11287"/>
                  <a:pt x="70400" y="10693"/>
                  <a:pt x="69760" y="10693"/>
                </a:cubicBezTo>
                <a:cubicBezTo>
                  <a:pt x="67200" y="10693"/>
                  <a:pt x="67200" y="10693"/>
                  <a:pt x="67200" y="10693"/>
                </a:cubicBezTo>
                <a:cubicBezTo>
                  <a:pt x="64960" y="10297"/>
                  <a:pt x="61120" y="10495"/>
                  <a:pt x="60480" y="8910"/>
                </a:cubicBezTo>
                <a:cubicBezTo>
                  <a:pt x="59840" y="8910"/>
                  <a:pt x="59200" y="8712"/>
                  <a:pt x="58880" y="8514"/>
                </a:cubicBezTo>
                <a:cubicBezTo>
                  <a:pt x="57920" y="7128"/>
                  <a:pt x="57280" y="7326"/>
                  <a:pt x="55360" y="6336"/>
                </a:cubicBezTo>
                <a:cubicBezTo>
                  <a:pt x="52800" y="6336"/>
                  <a:pt x="52800" y="6336"/>
                  <a:pt x="52800" y="6336"/>
                </a:cubicBezTo>
                <a:cubicBezTo>
                  <a:pt x="52480" y="5544"/>
                  <a:pt x="52800" y="4752"/>
                  <a:pt x="51520" y="4554"/>
                </a:cubicBezTo>
                <a:cubicBezTo>
                  <a:pt x="50240" y="4158"/>
                  <a:pt x="48320" y="3960"/>
                  <a:pt x="47680" y="3168"/>
                </a:cubicBezTo>
                <a:cubicBezTo>
                  <a:pt x="47680" y="2772"/>
                  <a:pt x="47680" y="2772"/>
                  <a:pt x="47680" y="2772"/>
                </a:cubicBezTo>
                <a:cubicBezTo>
                  <a:pt x="47680" y="2772"/>
                  <a:pt x="48000" y="2970"/>
                  <a:pt x="48000" y="2970"/>
                </a:cubicBezTo>
                <a:cubicBezTo>
                  <a:pt x="48320" y="2970"/>
                  <a:pt x="48960" y="2772"/>
                  <a:pt x="48960" y="2772"/>
                </a:cubicBezTo>
                <a:cubicBezTo>
                  <a:pt x="48960" y="2772"/>
                  <a:pt x="47360" y="2574"/>
                  <a:pt x="46400" y="2574"/>
                </a:cubicBezTo>
                <a:cubicBezTo>
                  <a:pt x="46400" y="2574"/>
                  <a:pt x="44480" y="2574"/>
                  <a:pt x="44160" y="2772"/>
                </a:cubicBezTo>
                <a:cubicBezTo>
                  <a:pt x="43840" y="3564"/>
                  <a:pt x="42880" y="3564"/>
                  <a:pt x="41600" y="3564"/>
                </a:cubicBezTo>
                <a:cubicBezTo>
                  <a:pt x="40640" y="3564"/>
                  <a:pt x="39680" y="3564"/>
                  <a:pt x="39680" y="2970"/>
                </a:cubicBezTo>
                <a:cubicBezTo>
                  <a:pt x="38720" y="2970"/>
                  <a:pt x="36160" y="2970"/>
                  <a:pt x="34880" y="2970"/>
                </a:cubicBezTo>
                <a:cubicBezTo>
                  <a:pt x="34240" y="2970"/>
                  <a:pt x="33600" y="2574"/>
                  <a:pt x="33600" y="1980"/>
                </a:cubicBezTo>
                <a:cubicBezTo>
                  <a:pt x="32320" y="1782"/>
                  <a:pt x="30400" y="1584"/>
                  <a:pt x="30080" y="594"/>
                </a:cubicBezTo>
                <a:cubicBezTo>
                  <a:pt x="28480" y="594"/>
                  <a:pt x="28480" y="594"/>
                  <a:pt x="28480" y="594"/>
                </a:cubicBezTo>
                <a:cubicBezTo>
                  <a:pt x="28480" y="1188"/>
                  <a:pt x="29760" y="990"/>
                  <a:pt x="30080" y="1584"/>
                </a:cubicBezTo>
                <a:cubicBezTo>
                  <a:pt x="27840" y="1584"/>
                  <a:pt x="27840" y="1584"/>
                  <a:pt x="27840" y="1584"/>
                </a:cubicBezTo>
                <a:cubicBezTo>
                  <a:pt x="27200" y="1980"/>
                  <a:pt x="25600" y="1782"/>
                  <a:pt x="25600" y="2772"/>
                </a:cubicBezTo>
                <a:cubicBezTo>
                  <a:pt x="25600" y="3366"/>
                  <a:pt x="26880" y="3762"/>
                  <a:pt x="26880" y="4356"/>
                </a:cubicBezTo>
                <a:cubicBezTo>
                  <a:pt x="26880" y="4752"/>
                  <a:pt x="26240" y="5346"/>
                  <a:pt x="25920" y="5346"/>
                </a:cubicBezTo>
                <a:cubicBezTo>
                  <a:pt x="24960" y="5346"/>
                  <a:pt x="24320" y="4356"/>
                  <a:pt x="24320" y="3564"/>
                </a:cubicBezTo>
                <a:cubicBezTo>
                  <a:pt x="24320" y="3168"/>
                  <a:pt x="24960" y="2178"/>
                  <a:pt x="25280" y="1386"/>
                </a:cubicBezTo>
                <a:cubicBezTo>
                  <a:pt x="25600" y="1386"/>
                  <a:pt x="26240" y="1188"/>
                  <a:pt x="26240" y="594"/>
                </a:cubicBezTo>
                <a:cubicBezTo>
                  <a:pt x="26240" y="594"/>
                  <a:pt x="25600" y="0"/>
                  <a:pt x="25280" y="0"/>
                </a:cubicBezTo>
              </a:path>
            </a:pathLst>
          </a:custGeom>
          <a:solidFill>
            <a:srgbClr val="FFFFFF">
              <a:alpha val="3929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093348" y="2718001"/>
            <a:ext cx="30400" cy="6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000" y="0"/>
                </a:moveTo>
                <a:cubicBezTo>
                  <a:pt x="75000" y="8000"/>
                  <a:pt x="60000" y="24000"/>
                  <a:pt x="30000" y="24000"/>
                </a:cubicBezTo>
                <a:cubicBezTo>
                  <a:pt x="30000" y="24000"/>
                  <a:pt x="15000" y="32000"/>
                  <a:pt x="0" y="32000"/>
                </a:cubicBezTo>
                <a:cubicBezTo>
                  <a:pt x="30000" y="48000"/>
                  <a:pt x="30000" y="112000"/>
                  <a:pt x="75000" y="120000"/>
                </a:cubicBezTo>
                <a:cubicBezTo>
                  <a:pt x="90000" y="104000"/>
                  <a:pt x="105000" y="56000"/>
                  <a:pt x="120000" y="24000"/>
                </a:cubicBezTo>
                <a:cubicBezTo>
                  <a:pt x="105000" y="24000"/>
                  <a:pt x="105000" y="16000"/>
                  <a:pt x="10500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Shape 102"/>
          <p:cNvGrpSpPr/>
          <p:nvPr/>
        </p:nvGrpSpPr>
        <p:grpSpPr>
          <a:xfrm>
            <a:off x="5526137" y="662775"/>
            <a:ext cx="1259545" cy="2327444"/>
            <a:chOff x="5353050" y="1824038"/>
            <a:chExt cx="719137" cy="1208100"/>
          </a:xfrm>
        </p:grpSpPr>
        <p:sp>
          <p:nvSpPr>
            <p:cNvPr id="103" name="Shape 103"/>
            <p:cNvSpPr/>
            <p:nvPr/>
          </p:nvSpPr>
          <p:spPr>
            <a:xfrm>
              <a:off x="5365750" y="2547938"/>
              <a:ext cx="676200" cy="48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578" y="0"/>
                  </a:moveTo>
                  <a:cubicBezTo>
                    <a:pt x="57877" y="2690"/>
                    <a:pt x="53633" y="3228"/>
                    <a:pt x="53633" y="9686"/>
                  </a:cubicBezTo>
                  <a:cubicBezTo>
                    <a:pt x="53633" y="13452"/>
                    <a:pt x="55176" y="14529"/>
                    <a:pt x="55948" y="18834"/>
                  </a:cubicBezTo>
                  <a:cubicBezTo>
                    <a:pt x="55948" y="18834"/>
                    <a:pt x="56720" y="21524"/>
                    <a:pt x="56720" y="22600"/>
                  </a:cubicBezTo>
                  <a:cubicBezTo>
                    <a:pt x="56720" y="23677"/>
                    <a:pt x="54790" y="25291"/>
                    <a:pt x="54019" y="25291"/>
                  </a:cubicBezTo>
                  <a:cubicBezTo>
                    <a:pt x="53633" y="25291"/>
                    <a:pt x="52861" y="24753"/>
                    <a:pt x="52475" y="24753"/>
                  </a:cubicBezTo>
                  <a:cubicBezTo>
                    <a:pt x="52090" y="24753"/>
                    <a:pt x="51704" y="24753"/>
                    <a:pt x="51318" y="25291"/>
                  </a:cubicBezTo>
                  <a:cubicBezTo>
                    <a:pt x="51318" y="25291"/>
                    <a:pt x="50932" y="26367"/>
                    <a:pt x="50546" y="26367"/>
                  </a:cubicBezTo>
                  <a:cubicBezTo>
                    <a:pt x="50546" y="26367"/>
                    <a:pt x="50546" y="26367"/>
                    <a:pt x="50546" y="26367"/>
                  </a:cubicBezTo>
                  <a:cubicBezTo>
                    <a:pt x="50160" y="26367"/>
                    <a:pt x="50160" y="26367"/>
                    <a:pt x="50160" y="26367"/>
                  </a:cubicBezTo>
                  <a:cubicBezTo>
                    <a:pt x="50160" y="26367"/>
                    <a:pt x="49774" y="26367"/>
                    <a:pt x="49003" y="26367"/>
                  </a:cubicBezTo>
                  <a:cubicBezTo>
                    <a:pt x="46302" y="26367"/>
                    <a:pt x="45144" y="28520"/>
                    <a:pt x="43601" y="30672"/>
                  </a:cubicBezTo>
                  <a:cubicBezTo>
                    <a:pt x="43215" y="31210"/>
                    <a:pt x="42443" y="31748"/>
                    <a:pt x="42443" y="32825"/>
                  </a:cubicBezTo>
                  <a:cubicBezTo>
                    <a:pt x="42443" y="34439"/>
                    <a:pt x="42829" y="36053"/>
                    <a:pt x="41672" y="37668"/>
                  </a:cubicBezTo>
                  <a:cubicBezTo>
                    <a:pt x="41286" y="38206"/>
                    <a:pt x="37041" y="40358"/>
                    <a:pt x="36270" y="40896"/>
                  </a:cubicBezTo>
                  <a:cubicBezTo>
                    <a:pt x="35884" y="40896"/>
                    <a:pt x="35498" y="40896"/>
                    <a:pt x="34726" y="40896"/>
                  </a:cubicBezTo>
                  <a:cubicBezTo>
                    <a:pt x="34340" y="44663"/>
                    <a:pt x="33183" y="47892"/>
                    <a:pt x="30096" y="47892"/>
                  </a:cubicBezTo>
                  <a:cubicBezTo>
                    <a:pt x="29710" y="49506"/>
                    <a:pt x="28938" y="50582"/>
                    <a:pt x="28167" y="50582"/>
                  </a:cubicBezTo>
                  <a:cubicBezTo>
                    <a:pt x="27009" y="50582"/>
                    <a:pt x="25852" y="49506"/>
                    <a:pt x="25080" y="48430"/>
                  </a:cubicBezTo>
                  <a:cubicBezTo>
                    <a:pt x="23922" y="48430"/>
                    <a:pt x="23922" y="48430"/>
                    <a:pt x="23922" y="48430"/>
                  </a:cubicBezTo>
                  <a:cubicBezTo>
                    <a:pt x="23922" y="49506"/>
                    <a:pt x="23922" y="49506"/>
                    <a:pt x="23922" y="49506"/>
                  </a:cubicBezTo>
                  <a:cubicBezTo>
                    <a:pt x="23922" y="50044"/>
                    <a:pt x="23536" y="52197"/>
                    <a:pt x="24308" y="52735"/>
                  </a:cubicBezTo>
                  <a:cubicBezTo>
                    <a:pt x="24308" y="53811"/>
                    <a:pt x="24308" y="53811"/>
                    <a:pt x="24308" y="53811"/>
                  </a:cubicBezTo>
                  <a:cubicBezTo>
                    <a:pt x="23922" y="53811"/>
                    <a:pt x="22765" y="54349"/>
                    <a:pt x="21993" y="54349"/>
                  </a:cubicBezTo>
                  <a:cubicBezTo>
                    <a:pt x="20836" y="54349"/>
                    <a:pt x="19292" y="53811"/>
                    <a:pt x="18906" y="52735"/>
                  </a:cubicBezTo>
                  <a:cubicBezTo>
                    <a:pt x="17749" y="53273"/>
                    <a:pt x="14662" y="54349"/>
                    <a:pt x="14662" y="55964"/>
                  </a:cubicBezTo>
                  <a:cubicBezTo>
                    <a:pt x="15048" y="56502"/>
                    <a:pt x="15048" y="56502"/>
                    <a:pt x="15048" y="56502"/>
                  </a:cubicBezTo>
                  <a:cubicBezTo>
                    <a:pt x="15048" y="58654"/>
                    <a:pt x="19678" y="59730"/>
                    <a:pt x="21221" y="60807"/>
                  </a:cubicBezTo>
                  <a:cubicBezTo>
                    <a:pt x="21993" y="60807"/>
                    <a:pt x="21993" y="61345"/>
                    <a:pt x="22765" y="61883"/>
                  </a:cubicBezTo>
                  <a:cubicBezTo>
                    <a:pt x="22765" y="64035"/>
                    <a:pt x="23536" y="66726"/>
                    <a:pt x="25466" y="66726"/>
                  </a:cubicBezTo>
                  <a:cubicBezTo>
                    <a:pt x="25466" y="67802"/>
                    <a:pt x="26237" y="67802"/>
                    <a:pt x="26237" y="68878"/>
                  </a:cubicBezTo>
                  <a:cubicBezTo>
                    <a:pt x="26237" y="69955"/>
                    <a:pt x="25852" y="71031"/>
                    <a:pt x="25852" y="71569"/>
                  </a:cubicBezTo>
                  <a:cubicBezTo>
                    <a:pt x="25852" y="71031"/>
                    <a:pt x="25852" y="71031"/>
                    <a:pt x="25852" y="71031"/>
                  </a:cubicBezTo>
                  <a:cubicBezTo>
                    <a:pt x="25852" y="72107"/>
                    <a:pt x="26237" y="74798"/>
                    <a:pt x="26237" y="75336"/>
                  </a:cubicBezTo>
                  <a:cubicBezTo>
                    <a:pt x="26237" y="78026"/>
                    <a:pt x="24694" y="79103"/>
                    <a:pt x="24694" y="82331"/>
                  </a:cubicBezTo>
                  <a:cubicBezTo>
                    <a:pt x="24308" y="82331"/>
                    <a:pt x="22765" y="82869"/>
                    <a:pt x="21993" y="82869"/>
                  </a:cubicBezTo>
                  <a:cubicBezTo>
                    <a:pt x="21221" y="82869"/>
                    <a:pt x="20450" y="82331"/>
                    <a:pt x="19678" y="82331"/>
                  </a:cubicBezTo>
                  <a:cubicBezTo>
                    <a:pt x="19292" y="82331"/>
                    <a:pt x="19292" y="82331"/>
                    <a:pt x="18906" y="82331"/>
                  </a:cubicBezTo>
                  <a:cubicBezTo>
                    <a:pt x="13504" y="82331"/>
                    <a:pt x="13504" y="82331"/>
                    <a:pt x="13504" y="82331"/>
                  </a:cubicBezTo>
                  <a:cubicBezTo>
                    <a:pt x="13118" y="82331"/>
                    <a:pt x="12347" y="81793"/>
                    <a:pt x="11961" y="81255"/>
                  </a:cubicBezTo>
                  <a:cubicBezTo>
                    <a:pt x="6945" y="81255"/>
                    <a:pt x="6945" y="81255"/>
                    <a:pt x="6945" y="81255"/>
                  </a:cubicBezTo>
                  <a:cubicBezTo>
                    <a:pt x="6945" y="81255"/>
                    <a:pt x="6559" y="81255"/>
                    <a:pt x="6559" y="81255"/>
                  </a:cubicBezTo>
                  <a:cubicBezTo>
                    <a:pt x="6173" y="81255"/>
                    <a:pt x="5787" y="80717"/>
                    <a:pt x="5401" y="80717"/>
                  </a:cubicBezTo>
                  <a:cubicBezTo>
                    <a:pt x="4630" y="80717"/>
                    <a:pt x="771" y="83946"/>
                    <a:pt x="771" y="85022"/>
                  </a:cubicBezTo>
                  <a:cubicBezTo>
                    <a:pt x="771" y="86098"/>
                    <a:pt x="1929" y="88251"/>
                    <a:pt x="1929" y="90941"/>
                  </a:cubicBezTo>
                  <a:cubicBezTo>
                    <a:pt x="1929" y="94708"/>
                    <a:pt x="1157" y="98475"/>
                    <a:pt x="1157" y="102242"/>
                  </a:cubicBezTo>
                  <a:cubicBezTo>
                    <a:pt x="1157" y="103318"/>
                    <a:pt x="0" y="103856"/>
                    <a:pt x="0" y="106008"/>
                  </a:cubicBezTo>
                  <a:cubicBezTo>
                    <a:pt x="0" y="107085"/>
                    <a:pt x="771" y="108161"/>
                    <a:pt x="1543" y="108161"/>
                  </a:cubicBezTo>
                  <a:cubicBezTo>
                    <a:pt x="1543" y="109775"/>
                    <a:pt x="1543" y="110852"/>
                    <a:pt x="1543" y="114080"/>
                  </a:cubicBezTo>
                  <a:cubicBezTo>
                    <a:pt x="1543" y="114618"/>
                    <a:pt x="1929" y="115156"/>
                    <a:pt x="2700" y="115156"/>
                  </a:cubicBezTo>
                  <a:cubicBezTo>
                    <a:pt x="4244" y="115156"/>
                    <a:pt x="5401" y="114080"/>
                    <a:pt x="7331" y="114080"/>
                  </a:cubicBezTo>
                  <a:cubicBezTo>
                    <a:pt x="9646" y="114080"/>
                    <a:pt x="9646" y="119999"/>
                    <a:pt x="11575" y="119999"/>
                  </a:cubicBezTo>
                  <a:cubicBezTo>
                    <a:pt x="13890" y="119999"/>
                    <a:pt x="15434" y="116771"/>
                    <a:pt x="17749" y="116771"/>
                  </a:cubicBezTo>
                  <a:cubicBezTo>
                    <a:pt x="18520" y="116771"/>
                    <a:pt x="19678" y="116233"/>
                    <a:pt x="20450" y="116233"/>
                  </a:cubicBezTo>
                  <a:cubicBezTo>
                    <a:pt x="20836" y="116233"/>
                    <a:pt x="21221" y="116233"/>
                    <a:pt x="21221" y="116771"/>
                  </a:cubicBezTo>
                  <a:cubicBezTo>
                    <a:pt x="21221" y="116233"/>
                    <a:pt x="21221" y="116233"/>
                    <a:pt x="21221" y="116233"/>
                  </a:cubicBezTo>
                  <a:cubicBezTo>
                    <a:pt x="21607" y="116771"/>
                    <a:pt x="21607" y="116771"/>
                    <a:pt x="21993" y="116771"/>
                  </a:cubicBezTo>
                  <a:cubicBezTo>
                    <a:pt x="23536" y="116771"/>
                    <a:pt x="23922" y="113542"/>
                    <a:pt x="25080" y="112466"/>
                  </a:cubicBezTo>
                  <a:cubicBezTo>
                    <a:pt x="27395" y="110852"/>
                    <a:pt x="27781" y="109237"/>
                    <a:pt x="29324" y="106008"/>
                  </a:cubicBezTo>
                  <a:cubicBezTo>
                    <a:pt x="28938" y="106008"/>
                    <a:pt x="28167" y="105470"/>
                    <a:pt x="28167" y="104394"/>
                  </a:cubicBezTo>
                  <a:cubicBezTo>
                    <a:pt x="28167" y="100627"/>
                    <a:pt x="31254" y="94708"/>
                    <a:pt x="33569" y="94170"/>
                  </a:cubicBezTo>
                  <a:cubicBezTo>
                    <a:pt x="35884" y="93094"/>
                    <a:pt x="38199" y="92017"/>
                    <a:pt x="38585" y="89327"/>
                  </a:cubicBezTo>
                  <a:cubicBezTo>
                    <a:pt x="38199" y="86098"/>
                    <a:pt x="38199" y="86098"/>
                    <a:pt x="38199" y="86098"/>
                  </a:cubicBezTo>
                  <a:cubicBezTo>
                    <a:pt x="38199" y="83408"/>
                    <a:pt x="39742" y="81793"/>
                    <a:pt x="41286" y="81793"/>
                  </a:cubicBezTo>
                  <a:cubicBezTo>
                    <a:pt x="43601" y="81793"/>
                    <a:pt x="45144" y="83946"/>
                    <a:pt x="47459" y="83946"/>
                  </a:cubicBezTo>
                  <a:cubicBezTo>
                    <a:pt x="50160" y="83946"/>
                    <a:pt x="51318" y="80717"/>
                    <a:pt x="53633" y="79641"/>
                  </a:cubicBezTo>
                  <a:cubicBezTo>
                    <a:pt x="54405" y="79103"/>
                    <a:pt x="54405" y="76950"/>
                    <a:pt x="56720" y="76950"/>
                  </a:cubicBezTo>
                  <a:cubicBezTo>
                    <a:pt x="60578" y="76950"/>
                    <a:pt x="61350" y="83408"/>
                    <a:pt x="63279" y="86636"/>
                  </a:cubicBezTo>
                  <a:cubicBezTo>
                    <a:pt x="63665" y="87713"/>
                    <a:pt x="65209" y="88251"/>
                    <a:pt x="65980" y="89327"/>
                  </a:cubicBezTo>
                  <a:cubicBezTo>
                    <a:pt x="67909" y="92017"/>
                    <a:pt x="68681" y="93632"/>
                    <a:pt x="71768" y="94708"/>
                  </a:cubicBezTo>
                  <a:cubicBezTo>
                    <a:pt x="71768" y="95246"/>
                    <a:pt x="73697" y="95784"/>
                    <a:pt x="74083" y="95784"/>
                  </a:cubicBezTo>
                  <a:cubicBezTo>
                    <a:pt x="74083" y="96860"/>
                    <a:pt x="76784" y="100627"/>
                    <a:pt x="77170" y="100627"/>
                  </a:cubicBezTo>
                  <a:cubicBezTo>
                    <a:pt x="77170" y="101704"/>
                    <a:pt x="77942" y="102780"/>
                    <a:pt x="77942" y="104932"/>
                  </a:cubicBezTo>
                  <a:cubicBezTo>
                    <a:pt x="77942" y="106547"/>
                    <a:pt x="77556" y="108699"/>
                    <a:pt x="76398" y="108699"/>
                  </a:cubicBezTo>
                  <a:cubicBezTo>
                    <a:pt x="76398" y="109775"/>
                    <a:pt x="76784" y="109775"/>
                    <a:pt x="77556" y="109775"/>
                  </a:cubicBezTo>
                  <a:cubicBezTo>
                    <a:pt x="79099" y="109775"/>
                    <a:pt x="78713" y="107085"/>
                    <a:pt x="79871" y="105470"/>
                  </a:cubicBezTo>
                  <a:cubicBezTo>
                    <a:pt x="79871" y="105470"/>
                    <a:pt x="81028" y="105470"/>
                    <a:pt x="81028" y="104932"/>
                  </a:cubicBezTo>
                  <a:cubicBezTo>
                    <a:pt x="81028" y="102780"/>
                    <a:pt x="79099" y="102242"/>
                    <a:pt x="79099" y="100089"/>
                  </a:cubicBezTo>
                  <a:cubicBezTo>
                    <a:pt x="79099" y="99013"/>
                    <a:pt x="80257" y="97937"/>
                    <a:pt x="81800" y="97937"/>
                  </a:cubicBezTo>
                  <a:cubicBezTo>
                    <a:pt x="83344" y="97937"/>
                    <a:pt x="84115" y="100089"/>
                    <a:pt x="85273" y="100089"/>
                  </a:cubicBezTo>
                  <a:cubicBezTo>
                    <a:pt x="85273" y="96860"/>
                    <a:pt x="82958" y="95784"/>
                    <a:pt x="80643" y="94170"/>
                  </a:cubicBezTo>
                  <a:cubicBezTo>
                    <a:pt x="79871" y="93632"/>
                    <a:pt x="77556" y="93094"/>
                    <a:pt x="77942" y="90941"/>
                  </a:cubicBezTo>
                  <a:cubicBezTo>
                    <a:pt x="77942" y="90941"/>
                    <a:pt x="77942" y="90403"/>
                    <a:pt x="77942" y="89865"/>
                  </a:cubicBezTo>
                  <a:cubicBezTo>
                    <a:pt x="77170" y="89865"/>
                    <a:pt x="76398" y="90403"/>
                    <a:pt x="75627" y="90403"/>
                  </a:cubicBezTo>
                  <a:cubicBezTo>
                    <a:pt x="74855" y="90403"/>
                    <a:pt x="74469" y="89865"/>
                    <a:pt x="73697" y="89865"/>
                  </a:cubicBezTo>
                  <a:cubicBezTo>
                    <a:pt x="72926" y="88789"/>
                    <a:pt x="72154" y="86636"/>
                    <a:pt x="71768" y="84484"/>
                  </a:cubicBezTo>
                  <a:cubicBezTo>
                    <a:pt x="71382" y="82869"/>
                    <a:pt x="70225" y="80717"/>
                    <a:pt x="68681" y="79641"/>
                  </a:cubicBezTo>
                  <a:cubicBezTo>
                    <a:pt x="67524" y="79103"/>
                    <a:pt x="66366" y="78026"/>
                    <a:pt x="66366" y="75874"/>
                  </a:cubicBezTo>
                  <a:cubicBezTo>
                    <a:pt x="66366" y="74798"/>
                    <a:pt x="66752" y="74260"/>
                    <a:pt x="66752" y="73183"/>
                  </a:cubicBezTo>
                  <a:cubicBezTo>
                    <a:pt x="66752" y="73183"/>
                    <a:pt x="66366" y="72645"/>
                    <a:pt x="66366" y="72107"/>
                  </a:cubicBezTo>
                  <a:cubicBezTo>
                    <a:pt x="66366" y="70493"/>
                    <a:pt x="68681" y="70493"/>
                    <a:pt x="69839" y="69417"/>
                  </a:cubicBezTo>
                  <a:cubicBezTo>
                    <a:pt x="70610" y="70493"/>
                    <a:pt x="69839" y="73721"/>
                    <a:pt x="71382" y="73721"/>
                  </a:cubicBezTo>
                  <a:cubicBezTo>
                    <a:pt x="72540" y="73721"/>
                    <a:pt x="73311" y="73721"/>
                    <a:pt x="74469" y="73721"/>
                  </a:cubicBezTo>
                  <a:cubicBezTo>
                    <a:pt x="74469" y="76950"/>
                    <a:pt x="77556" y="82331"/>
                    <a:pt x="79871" y="82331"/>
                  </a:cubicBezTo>
                  <a:cubicBezTo>
                    <a:pt x="80257" y="82331"/>
                    <a:pt x="80643" y="82331"/>
                    <a:pt x="81414" y="82331"/>
                  </a:cubicBezTo>
                  <a:cubicBezTo>
                    <a:pt x="81414" y="84484"/>
                    <a:pt x="82958" y="84484"/>
                    <a:pt x="84501" y="85560"/>
                  </a:cubicBezTo>
                  <a:cubicBezTo>
                    <a:pt x="86045" y="86636"/>
                    <a:pt x="88360" y="89865"/>
                    <a:pt x="88360" y="92017"/>
                  </a:cubicBezTo>
                  <a:cubicBezTo>
                    <a:pt x="88360" y="93094"/>
                    <a:pt x="88360" y="94170"/>
                    <a:pt x="88360" y="95784"/>
                  </a:cubicBezTo>
                  <a:cubicBezTo>
                    <a:pt x="88360" y="99013"/>
                    <a:pt x="90289" y="100627"/>
                    <a:pt x="91446" y="102242"/>
                  </a:cubicBezTo>
                  <a:cubicBezTo>
                    <a:pt x="92604" y="103856"/>
                    <a:pt x="93376" y="104932"/>
                    <a:pt x="93762" y="107085"/>
                  </a:cubicBezTo>
                  <a:cubicBezTo>
                    <a:pt x="93762" y="107623"/>
                    <a:pt x="94147" y="108699"/>
                    <a:pt x="94533" y="108699"/>
                  </a:cubicBezTo>
                  <a:cubicBezTo>
                    <a:pt x="95305" y="108699"/>
                    <a:pt x="95691" y="108699"/>
                    <a:pt x="96463" y="108699"/>
                  </a:cubicBezTo>
                  <a:cubicBezTo>
                    <a:pt x="96077" y="109775"/>
                    <a:pt x="94919" y="110313"/>
                    <a:pt x="94919" y="111390"/>
                  </a:cubicBezTo>
                  <a:cubicBezTo>
                    <a:pt x="94919" y="114080"/>
                    <a:pt x="96463" y="116233"/>
                    <a:pt x="98392" y="116233"/>
                  </a:cubicBezTo>
                  <a:cubicBezTo>
                    <a:pt x="98392" y="116233"/>
                    <a:pt x="99163" y="116233"/>
                    <a:pt x="99549" y="116233"/>
                  </a:cubicBezTo>
                  <a:cubicBezTo>
                    <a:pt x="98778" y="115695"/>
                    <a:pt x="99549" y="113542"/>
                    <a:pt x="99549" y="113004"/>
                  </a:cubicBezTo>
                  <a:cubicBezTo>
                    <a:pt x="99549" y="111390"/>
                    <a:pt x="99549" y="110852"/>
                    <a:pt x="99163" y="110313"/>
                  </a:cubicBezTo>
                  <a:cubicBezTo>
                    <a:pt x="99163" y="108699"/>
                    <a:pt x="99163" y="108699"/>
                    <a:pt x="99163" y="108699"/>
                  </a:cubicBezTo>
                  <a:cubicBezTo>
                    <a:pt x="99549" y="109775"/>
                    <a:pt x="100707" y="110852"/>
                    <a:pt x="101864" y="111390"/>
                  </a:cubicBezTo>
                  <a:cubicBezTo>
                    <a:pt x="102250" y="111390"/>
                    <a:pt x="102250" y="111390"/>
                    <a:pt x="102250" y="111390"/>
                  </a:cubicBezTo>
                  <a:cubicBezTo>
                    <a:pt x="102250" y="110313"/>
                    <a:pt x="103408" y="110852"/>
                    <a:pt x="103794" y="110313"/>
                  </a:cubicBezTo>
                  <a:cubicBezTo>
                    <a:pt x="103794" y="109775"/>
                    <a:pt x="103408" y="109237"/>
                    <a:pt x="103408" y="108699"/>
                  </a:cubicBezTo>
                  <a:cubicBezTo>
                    <a:pt x="102636" y="108699"/>
                    <a:pt x="99549" y="104932"/>
                    <a:pt x="99549" y="104932"/>
                  </a:cubicBezTo>
                  <a:cubicBezTo>
                    <a:pt x="99549" y="104394"/>
                    <a:pt x="99935" y="103856"/>
                    <a:pt x="100321" y="102780"/>
                  </a:cubicBezTo>
                  <a:cubicBezTo>
                    <a:pt x="98006" y="99551"/>
                    <a:pt x="98006" y="99551"/>
                    <a:pt x="98006" y="99551"/>
                  </a:cubicBezTo>
                  <a:cubicBezTo>
                    <a:pt x="98006" y="99013"/>
                    <a:pt x="98778" y="97937"/>
                    <a:pt x="99163" y="97937"/>
                  </a:cubicBezTo>
                  <a:cubicBezTo>
                    <a:pt x="100321" y="97937"/>
                    <a:pt x="100321" y="100089"/>
                    <a:pt x="102250" y="100089"/>
                  </a:cubicBezTo>
                  <a:cubicBezTo>
                    <a:pt x="102250" y="99013"/>
                    <a:pt x="102250" y="97937"/>
                    <a:pt x="102250" y="96860"/>
                  </a:cubicBezTo>
                  <a:cubicBezTo>
                    <a:pt x="103408" y="96322"/>
                    <a:pt x="103794" y="94708"/>
                    <a:pt x="105723" y="94708"/>
                  </a:cubicBezTo>
                  <a:cubicBezTo>
                    <a:pt x="107652" y="94708"/>
                    <a:pt x="108810" y="97937"/>
                    <a:pt x="110353" y="97937"/>
                  </a:cubicBezTo>
                  <a:cubicBezTo>
                    <a:pt x="111897" y="97937"/>
                    <a:pt x="111897" y="95784"/>
                    <a:pt x="113440" y="94708"/>
                  </a:cubicBezTo>
                  <a:cubicBezTo>
                    <a:pt x="113826" y="94708"/>
                    <a:pt x="114212" y="94708"/>
                    <a:pt x="114598" y="94708"/>
                  </a:cubicBezTo>
                  <a:cubicBezTo>
                    <a:pt x="114598" y="94708"/>
                    <a:pt x="114983" y="94708"/>
                    <a:pt x="114983" y="94708"/>
                  </a:cubicBezTo>
                  <a:cubicBezTo>
                    <a:pt x="114983" y="94708"/>
                    <a:pt x="114983" y="94708"/>
                    <a:pt x="115369" y="94708"/>
                  </a:cubicBezTo>
                  <a:cubicBezTo>
                    <a:pt x="115755" y="94708"/>
                    <a:pt x="115755" y="94708"/>
                    <a:pt x="116141" y="94708"/>
                  </a:cubicBezTo>
                  <a:cubicBezTo>
                    <a:pt x="116913" y="94170"/>
                    <a:pt x="117299" y="94708"/>
                    <a:pt x="117684" y="93632"/>
                  </a:cubicBezTo>
                  <a:cubicBezTo>
                    <a:pt x="116913" y="92556"/>
                    <a:pt x="114212" y="90403"/>
                    <a:pt x="114212" y="87174"/>
                  </a:cubicBezTo>
                  <a:cubicBezTo>
                    <a:pt x="114212" y="85022"/>
                    <a:pt x="116141" y="82331"/>
                    <a:pt x="116913" y="80717"/>
                  </a:cubicBezTo>
                  <a:cubicBezTo>
                    <a:pt x="116913" y="76950"/>
                    <a:pt x="116913" y="76950"/>
                    <a:pt x="116913" y="76950"/>
                  </a:cubicBezTo>
                  <a:cubicBezTo>
                    <a:pt x="117299" y="75874"/>
                    <a:pt x="117299" y="76950"/>
                    <a:pt x="117684" y="74798"/>
                  </a:cubicBezTo>
                  <a:cubicBezTo>
                    <a:pt x="117684" y="73183"/>
                    <a:pt x="118842" y="72107"/>
                    <a:pt x="120000" y="72107"/>
                  </a:cubicBezTo>
                  <a:cubicBezTo>
                    <a:pt x="120000" y="71031"/>
                    <a:pt x="120000" y="70493"/>
                    <a:pt x="120000" y="69955"/>
                  </a:cubicBezTo>
                  <a:cubicBezTo>
                    <a:pt x="119228" y="69955"/>
                    <a:pt x="117684" y="70493"/>
                    <a:pt x="117299" y="70493"/>
                  </a:cubicBezTo>
                  <a:cubicBezTo>
                    <a:pt x="116913" y="69955"/>
                    <a:pt x="116913" y="69955"/>
                    <a:pt x="116913" y="69955"/>
                  </a:cubicBezTo>
                  <a:cubicBezTo>
                    <a:pt x="116527" y="69417"/>
                    <a:pt x="116141" y="68878"/>
                    <a:pt x="116141" y="68878"/>
                  </a:cubicBezTo>
                  <a:cubicBezTo>
                    <a:pt x="116141" y="62421"/>
                    <a:pt x="116141" y="62421"/>
                    <a:pt x="116141" y="62421"/>
                  </a:cubicBezTo>
                  <a:cubicBezTo>
                    <a:pt x="113440" y="62421"/>
                    <a:pt x="114212" y="54349"/>
                    <a:pt x="111125" y="54349"/>
                  </a:cubicBezTo>
                  <a:cubicBezTo>
                    <a:pt x="108424" y="54349"/>
                    <a:pt x="106881" y="56502"/>
                    <a:pt x="103408" y="56502"/>
                  </a:cubicBezTo>
                  <a:cubicBezTo>
                    <a:pt x="102636" y="56502"/>
                    <a:pt x="101864" y="56502"/>
                    <a:pt x="101479" y="56502"/>
                  </a:cubicBezTo>
                  <a:cubicBezTo>
                    <a:pt x="99935" y="56502"/>
                    <a:pt x="98778" y="55964"/>
                    <a:pt x="98778" y="53273"/>
                  </a:cubicBezTo>
                  <a:cubicBezTo>
                    <a:pt x="98778" y="53273"/>
                    <a:pt x="98778" y="53273"/>
                    <a:pt x="98778" y="53273"/>
                  </a:cubicBezTo>
                  <a:cubicBezTo>
                    <a:pt x="98778" y="53273"/>
                    <a:pt x="98778" y="53273"/>
                    <a:pt x="98778" y="53273"/>
                  </a:cubicBezTo>
                  <a:cubicBezTo>
                    <a:pt x="98778" y="49506"/>
                    <a:pt x="99163" y="46816"/>
                    <a:pt x="100321" y="44125"/>
                  </a:cubicBezTo>
                  <a:cubicBezTo>
                    <a:pt x="101093" y="43587"/>
                    <a:pt x="103022" y="42511"/>
                    <a:pt x="103022" y="40896"/>
                  </a:cubicBezTo>
                  <a:cubicBezTo>
                    <a:pt x="103022" y="38206"/>
                    <a:pt x="101093" y="36053"/>
                    <a:pt x="101093" y="32825"/>
                  </a:cubicBezTo>
                  <a:cubicBezTo>
                    <a:pt x="101093" y="32825"/>
                    <a:pt x="101093" y="32825"/>
                    <a:pt x="101093" y="32825"/>
                  </a:cubicBezTo>
                  <a:cubicBezTo>
                    <a:pt x="101093" y="32825"/>
                    <a:pt x="101093" y="32825"/>
                    <a:pt x="101093" y="32825"/>
                  </a:cubicBezTo>
                  <a:cubicBezTo>
                    <a:pt x="101093" y="30672"/>
                    <a:pt x="102636" y="29596"/>
                    <a:pt x="102636" y="27982"/>
                  </a:cubicBezTo>
                  <a:cubicBezTo>
                    <a:pt x="102636" y="24753"/>
                    <a:pt x="101479" y="18834"/>
                    <a:pt x="99163" y="18834"/>
                  </a:cubicBezTo>
                  <a:cubicBezTo>
                    <a:pt x="96848" y="18834"/>
                    <a:pt x="95691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2218" y="18834"/>
                    <a:pt x="91061" y="19372"/>
                    <a:pt x="89517" y="19372"/>
                  </a:cubicBezTo>
                  <a:cubicBezTo>
                    <a:pt x="89517" y="19372"/>
                    <a:pt x="89517" y="19372"/>
                    <a:pt x="89517" y="19372"/>
                  </a:cubicBezTo>
                  <a:cubicBezTo>
                    <a:pt x="88360" y="19372"/>
                    <a:pt x="86816" y="19910"/>
                    <a:pt x="85659" y="19910"/>
                  </a:cubicBezTo>
                  <a:cubicBezTo>
                    <a:pt x="85659" y="19372"/>
                    <a:pt x="86045" y="18834"/>
                    <a:pt x="86045" y="18295"/>
                  </a:cubicBezTo>
                  <a:cubicBezTo>
                    <a:pt x="85273" y="17757"/>
                    <a:pt x="83729" y="17757"/>
                    <a:pt x="82572" y="17757"/>
                  </a:cubicBezTo>
                  <a:cubicBezTo>
                    <a:pt x="81028" y="17757"/>
                    <a:pt x="79485" y="19910"/>
                    <a:pt x="78327" y="20448"/>
                  </a:cubicBezTo>
                  <a:cubicBezTo>
                    <a:pt x="76784" y="21524"/>
                    <a:pt x="75241" y="20986"/>
                    <a:pt x="73311" y="22062"/>
                  </a:cubicBezTo>
                  <a:cubicBezTo>
                    <a:pt x="72926" y="22600"/>
                    <a:pt x="72926" y="23677"/>
                    <a:pt x="71768" y="23677"/>
                  </a:cubicBezTo>
                  <a:cubicBezTo>
                    <a:pt x="71768" y="23677"/>
                    <a:pt x="69839" y="21524"/>
                    <a:pt x="69839" y="21524"/>
                  </a:cubicBezTo>
                  <a:cubicBezTo>
                    <a:pt x="69839" y="20986"/>
                    <a:pt x="70225" y="20448"/>
                    <a:pt x="70225" y="19910"/>
                  </a:cubicBezTo>
                  <a:cubicBezTo>
                    <a:pt x="70225" y="19910"/>
                    <a:pt x="70225" y="19910"/>
                    <a:pt x="69839" y="19910"/>
                  </a:cubicBezTo>
                  <a:cubicBezTo>
                    <a:pt x="67524" y="19910"/>
                    <a:pt x="65594" y="22600"/>
                    <a:pt x="62893" y="22600"/>
                  </a:cubicBezTo>
                  <a:cubicBezTo>
                    <a:pt x="62508" y="22600"/>
                    <a:pt x="62122" y="21524"/>
                    <a:pt x="62122" y="20986"/>
                  </a:cubicBezTo>
                  <a:cubicBezTo>
                    <a:pt x="60964" y="20986"/>
                    <a:pt x="60578" y="20448"/>
                    <a:pt x="59421" y="20448"/>
                  </a:cubicBezTo>
                  <a:cubicBezTo>
                    <a:pt x="59421" y="19910"/>
                    <a:pt x="59421" y="19910"/>
                    <a:pt x="59421" y="18834"/>
                  </a:cubicBezTo>
                  <a:cubicBezTo>
                    <a:pt x="58649" y="18834"/>
                    <a:pt x="58263" y="17757"/>
                    <a:pt x="58263" y="16143"/>
                  </a:cubicBezTo>
                  <a:cubicBezTo>
                    <a:pt x="58263" y="13452"/>
                    <a:pt x="59421" y="11838"/>
                    <a:pt x="60578" y="10224"/>
                  </a:cubicBezTo>
                  <a:cubicBezTo>
                    <a:pt x="60964" y="9686"/>
                    <a:pt x="62122" y="9686"/>
                    <a:pt x="62122" y="8609"/>
                  </a:cubicBezTo>
                  <a:cubicBezTo>
                    <a:pt x="62122" y="8609"/>
                    <a:pt x="62122" y="8071"/>
                    <a:pt x="62122" y="7533"/>
                  </a:cubicBezTo>
                  <a:cubicBezTo>
                    <a:pt x="60964" y="7533"/>
                    <a:pt x="59807" y="7533"/>
                    <a:pt x="59807" y="5919"/>
                  </a:cubicBezTo>
                  <a:cubicBezTo>
                    <a:pt x="59807" y="4304"/>
                    <a:pt x="60192" y="3766"/>
                    <a:pt x="60578" y="2152"/>
                  </a:cubicBezTo>
                  <a:cubicBezTo>
                    <a:pt x="60578" y="0"/>
                    <a:pt x="60578" y="0"/>
                    <a:pt x="60578" y="0"/>
                  </a:cubicBezTo>
                </a:path>
              </a:pathLst>
            </a:custGeom>
            <a:solidFill>
              <a:srgbClr val="FFFFFF">
                <a:alpha val="3929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614987" y="2166938"/>
              <a:ext cx="4572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571" y="0"/>
                  </a:moveTo>
                  <a:cubicBezTo>
                    <a:pt x="101714" y="1782"/>
                    <a:pt x="100571" y="2376"/>
                    <a:pt x="98285" y="4752"/>
                  </a:cubicBezTo>
                  <a:cubicBezTo>
                    <a:pt x="98285" y="3564"/>
                    <a:pt x="98285" y="2970"/>
                    <a:pt x="97714" y="1782"/>
                  </a:cubicBezTo>
                  <a:cubicBezTo>
                    <a:pt x="94857" y="2970"/>
                    <a:pt x="93714" y="6534"/>
                    <a:pt x="90857" y="6534"/>
                  </a:cubicBezTo>
                  <a:cubicBezTo>
                    <a:pt x="90857" y="6534"/>
                    <a:pt x="90857" y="6534"/>
                    <a:pt x="90285" y="6534"/>
                  </a:cubicBezTo>
                  <a:cubicBezTo>
                    <a:pt x="91428" y="4158"/>
                    <a:pt x="93714" y="3564"/>
                    <a:pt x="93714" y="1188"/>
                  </a:cubicBezTo>
                  <a:cubicBezTo>
                    <a:pt x="93714" y="1188"/>
                    <a:pt x="93714" y="594"/>
                    <a:pt x="93142" y="594"/>
                  </a:cubicBezTo>
                  <a:cubicBezTo>
                    <a:pt x="91428" y="594"/>
                    <a:pt x="87428" y="3564"/>
                    <a:pt x="85142" y="3564"/>
                  </a:cubicBezTo>
                  <a:cubicBezTo>
                    <a:pt x="84000" y="3564"/>
                    <a:pt x="82857" y="1782"/>
                    <a:pt x="81714" y="594"/>
                  </a:cubicBezTo>
                  <a:cubicBezTo>
                    <a:pt x="81714" y="1782"/>
                    <a:pt x="78857" y="2376"/>
                    <a:pt x="78857" y="3564"/>
                  </a:cubicBezTo>
                  <a:cubicBezTo>
                    <a:pt x="78857" y="4752"/>
                    <a:pt x="80000" y="4752"/>
                    <a:pt x="81142" y="5346"/>
                  </a:cubicBezTo>
                  <a:cubicBezTo>
                    <a:pt x="78285" y="7128"/>
                    <a:pt x="75428" y="5940"/>
                    <a:pt x="73142" y="10099"/>
                  </a:cubicBezTo>
                  <a:cubicBezTo>
                    <a:pt x="73142" y="7128"/>
                    <a:pt x="73142" y="7128"/>
                    <a:pt x="73142" y="7128"/>
                  </a:cubicBezTo>
                  <a:cubicBezTo>
                    <a:pt x="69714" y="7128"/>
                    <a:pt x="69142" y="11287"/>
                    <a:pt x="67428" y="11881"/>
                  </a:cubicBezTo>
                  <a:cubicBezTo>
                    <a:pt x="67428" y="9504"/>
                    <a:pt x="67428" y="9504"/>
                    <a:pt x="67428" y="9504"/>
                  </a:cubicBezTo>
                  <a:cubicBezTo>
                    <a:pt x="64571" y="10099"/>
                    <a:pt x="61714" y="10099"/>
                    <a:pt x="60571" y="11881"/>
                  </a:cubicBezTo>
                  <a:cubicBezTo>
                    <a:pt x="61142" y="12475"/>
                    <a:pt x="60571" y="12475"/>
                    <a:pt x="61714" y="13069"/>
                  </a:cubicBezTo>
                  <a:cubicBezTo>
                    <a:pt x="61142" y="13663"/>
                    <a:pt x="60571" y="13663"/>
                    <a:pt x="60000" y="13663"/>
                  </a:cubicBezTo>
                  <a:cubicBezTo>
                    <a:pt x="59428" y="13663"/>
                    <a:pt x="58857" y="13663"/>
                    <a:pt x="58285" y="13663"/>
                  </a:cubicBezTo>
                  <a:cubicBezTo>
                    <a:pt x="56571" y="13663"/>
                    <a:pt x="55428" y="14851"/>
                    <a:pt x="54857" y="16039"/>
                  </a:cubicBezTo>
                  <a:cubicBezTo>
                    <a:pt x="54857" y="16039"/>
                    <a:pt x="55428" y="16039"/>
                    <a:pt x="55428" y="16039"/>
                  </a:cubicBezTo>
                  <a:cubicBezTo>
                    <a:pt x="56000" y="16039"/>
                    <a:pt x="56571" y="16039"/>
                    <a:pt x="57142" y="16633"/>
                  </a:cubicBezTo>
                  <a:cubicBezTo>
                    <a:pt x="57142" y="16633"/>
                    <a:pt x="55428" y="20792"/>
                    <a:pt x="54285" y="20792"/>
                  </a:cubicBezTo>
                  <a:cubicBezTo>
                    <a:pt x="52000" y="20792"/>
                    <a:pt x="51428" y="19009"/>
                    <a:pt x="49142" y="19009"/>
                  </a:cubicBezTo>
                  <a:cubicBezTo>
                    <a:pt x="49714" y="17821"/>
                    <a:pt x="49142" y="17227"/>
                    <a:pt x="48571" y="16039"/>
                  </a:cubicBezTo>
                  <a:cubicBezTo>
                    <a:pt x="48000" y="16633"/>
                    <a:pt x="47428" y="17227"/>
                    <a:pt x="46857" y="18415"/>
                  </a:cubicBezTo>
                  <a:cubicBezTo>
                    <a:pt x="46857" y="18415"/>
                    <a:pt x="46285" y="17821"/>
                    <a:pt x="45714" y="17821"/>
                  </a:cubicBezTo>
                  <a:cubicBezTo>
                    <a:pt x="44571" y="17821"/>
                    <a:pt x="43428" y="18415"/>
                    <a:pt x="43428" y="20198"/>
                  </a:cubicBezTo>
                  <a:cubicBezTo>
                    <a:pt x="43428" y="20198"/>
                    <a:pt x="45142" y="20792"/>
                    <a:pt x="45714" y="20792"/>
                  </a:cubicBezTo>
                  <a:cubicBezTo>
                    <a:pt x="45142" y="21386"/>
                    <a:pt x="43428" y="21980"/>
                    <a:pt x="42285" y="23168"/>
                  </a:cubicBezTo>
                  <a:cubicBezTo>
                    <a:pt x="46285" y="23168"/>
                    <a:pt x="48000" y="20792"/>
                    <a:pt x="52000" y="20198"/>
                  </a:cubicBezTo>
                  <a:cubicBezTo>
                    <a:pt x="51428" y="23762"/>
                    <a:pt x="46857" y="29108"/>
                    <a:pt x="43428" y="30891"/>
                  </a:cubicBezTo>
                  <a:cubicBezTo>
                    <a:pt x="40000" y="32079"/>
                    <a:pt x="37714" y="34455"/>
                    <a:pt x="36000" y="38019"/>
                  </a:cubicBezTo>
                  <a:cubicBezTo>
                    <a:pt x="34285" y="41584"/>
                    <a:pt x="34285" y="41584"/>
                    <a:pt x="34285" y="41584"/>
                  </a:cubicBezTo>
                  <a:cubicBezTo>
                    <a:pt x="33142" y="41584"/>
                    <a:pt x="33142" y="46930"/>
                    <a:pt x="31428" y="48118"/>
                  </a:cubicBezTo>
                  <a:cubicBezTo>
                    <a:pt x="26285" y="52277"/>
                    <a:pt x="23428" y="58217"/>
                    <a:pt x="16571" y="60000"/>
                  </a:cubicBezTo>
                  <a:cubicBezTo>
                    <a:pt x="18285" y="60594"/>
                    <a:pt x="18857" y="60594"/>
                    <a:pt x="20571" y="61188"/>
                  </a:cubicBezTo>
                  <a:cubicBezTo>
                    <a:pt x="20000" y="61188"/>
                    <a:pt x="19428" y="61188"/>
                    <a:pt x="19428" y="61188"/>
                  </a:cubicBezTo>
                  <a:cubicBezTo>
                    <a:pt x="14285" y="61188"/>
                    <a:pt x="13714" y="64752"/>
                    <a:pt x="10857" y="65346"/>
                  </a:cubicBezTo>
                  <a:cubicBezTo>
                    <a:pt x="7428" y="66534"/>
                    <a:pt x="5714" y="68316"/>
                    <a:pt x="4000" y="71287"/>
                  </a:cubicBezTo>
                  <a:cubicBezTo>
                    <a:pt x="2857" y="73069"/>
                    <a:pt x="0" y="72475"/>
                    <a:pt x="0" y="75445"/>
                  </a:cubicBezTo>
                  <a:cubicBezTo>
                    <a:pt x="0" y="80198"/>
                    <a:pt x="571" y="84356"/>
                    <a:pt x="2857" y="87326"/>
                  </a:cubicBezTo>
                  <a:cubicBezTo>
                    <a:pt x="2285" y="88514"/>
                    <a:pt x="571" y="90297"/>
                    <a:pt x="571" y="91485"/>
                  </a:cubicBezTo>
                  <a:cubicBezTo>
                    <a:pt x="2285" y="90891"/>
                    <a:pt x="2285" y="90891"/>
                    <a:pt x="4571" y="90891"/>
                  </a:cubicBezTo>
                  <a:cubicBezTo>
                    <a:pt x="4571" y="93267"/>
                    <a:pt x="4571" y="93267"/>
                    <a:pt x="4571" y="93267"/>
                  </a:cubicBezTo>
                  <a:cubicBezTo>
                    <a:pt x="4000" y="93861"/>
                    <a:pt x="1714" y="94455"/>
                    <a:pt x="1714" y="95643"/>
                  </a:cubicBezTo>
                  <a:cubicBezTo>
                    <a:pt x="1714" y="96237"/>
                    <a:pt x="8000" y="100396"/>
                    <a:pt x="9142" y="100396"/>
                  </a:cubicBezTo>
                  <a:cubicBezTo>
                    <a:pt x="16000" y="100396"/>
                    <a:pt x="21142" y="93861"/>
                    <a:pt x="24571" y="89108"/>
                  </a:cubicBezTo>
                  <a:cubicBezTo>
                    <a:pt x="25714" y="90891"/>
                    <a:pt x="25714" y="92079"/>
                    <a:pt x="27428" y="93267"/>
                  </a:cubicBezTo>
                  <a:cubicBezTo>
                    <a:pt x="27428" y="93861"/>
                    <a:pt x="26857" y="94455"/>
                    <a:pt x="26857" y="95643"/>
                  </a:cubicBezTo>
                  <a:cubicBezTo>
                    <a:pt x="26857" y="98613"/>
                    <a:pt x="29142" y="99207"/>
                    <a:pt x="30285" y="101584"/>
                  </a:cubicBezTo>
                  <a:cubicBezTo>
                    <a:pt x="31428" y="105148"/>
                    <a:pt x="30857" y="107524"/>
                    <a:pt x="33714" y="110495"/>
                  </a:cubicBezTo>
                  <a:cubicBezTo>
                    <a:pt x="33714" y="111089"/>
                    <a:pt x="33142" y="111683"/>
                    <a:pt x="33142" y="112277"/>
                  </a:cubicBezTo>
                  <a:cubicBezTo>
                    <a:pt x="33142" y="112871"/>
                    <a:pt x="35428" y="120000"/>
                    <a:pt x="37142" y="120000"/>
                  </a:cubicBezTo>
                  <a:cubicBezTo>
                    <a:pt x="41142" y="120000"/>
                    <a:pt x="41714" y="114653"/>
                    <a:pt x="44571" y="114653"/>
                  </a:cubicBezTo>
                  <a:cubicBezTo>
                    <a:pt x="45714" y="114653"/>
                    <a:pt x="46857" y="114653"/>
                    <a:pt x="49142" y="114653"/>
                  </a:cubicBezTo>
                  <a:cubicBezTo>
                    <a:pt x="49714" y="111683"/>
                    <a:pt x="53142" y="111089"/>
                    <a:pt x="53714" y="106930"/>
                  </a:cubicBezTo>
                  <a:cubicBezTo>
                    <a:pt x="53142" y="106336"/>
                    <a:pt x="51428" y="105742"/>
                    <a:pt x="51428" y="103960"/>
                  </a:cubicBezTo>
                  <a:cubicBezTo>
                    <a:pt x="51428" y="100396"/>
                    <a:pt x="52571" y="95643"/>
                    <a:pt x="56000" y="95643"/>
                  </a:cubicBezTo>
                  <a:cubicBezTo>
                    <a:pt x="57714" y="95643"/>
                    <a:pt x="62285" y="91485"/>
                    <a:pt x="62285" y="88514"/>
                  </a:cubicBezTo>
                  <a:cubicBezTo>
                    <a:pt x="62285" y="85544"/>
                    <a:pt x="58285" y="82574"/>
                    <a:pt x="55428" y="81980"/>
                  </a:cubicBezTo>
                  <a:cubicBezTo>
                    <a:pt x="55428" y="80792"/>
                    <a:pt x="54857" y="79603"/>
                    <a:pt x="53714" y="79009"/>
                  </a:cubicBezTo>
                  <a:cubicBezTo>
                    <a:pt x="53714" y="75445"/>
                    <a:pt x="53714" y="75445"/>
                    <a:pt x="53714" y="75445"/>
                  </a:cubicBezTo>
                  <a:cubicBezTo>
                    <a:pt x="56571" y="74257"/>
                    <a:pt x="54857" y="71287"/>
                    <a:pt x="56000" y="68910"/>
                  </a:cubicBezTo>
                  <a:cubicBezTo>
                    <a:pt x="57714" y="65940"/>
                    <a:pt x="60571" y="65346"/>
                    <a:pt x="63428" y="63564"/>
                  </a:cubicBezTo>
                  <a:cubicBezTo>
                    <a:pt x="66857" y="61188"/>
                    <a:pt x="74285" y="58217"/>
                    <a:pt x="74285" y="54059"/>
                  </a:cubicBezTo>
                  <a:cubicBezTo>
                    <a:pt x="74285" y="53465"/>
                    <a:pt x="74285" y="52277"/>
                    <a:pt x="74285" y="50495"/>
                  </a:cubicBezTo>
                  <a:cubicBezTo>
                    <a:pt x="74285" y="45742"/>
                    <a:pt x="78285" y="43960"/>
                    <a:pt x="84000" y="43960"/>
                  </a:cubicBezTo>
                  <a:cubicBezTo>
                    <a:pt x="88000" y="43960"/>
                    <a:pt x="93142" y="44554"/>
                    <a:pt x="93142" y="48712"/>
                  </a:cubicBezTo>
                  <a:cubicBezTo>
                    <a:pt x="93142" y="51683"/>
                    <a:pt x="89142" y="52277"/>
                    <a:pt x="86857" y="53465"/>
                  </a:cubicBezTo>
                  <a:cubicBezTo>
                    <a:pt x="82857" y="56435"/>
                    <a:pt x="79428" y="65346"/>
                    <a:pt x="72571" y="65346"/>
                  </a:cubicBezTo>
                  <a:cubicBezTo>
                    <a:pt x="72571" y="66534"/>
                    <a:pt x="72571" y="67722"/>
                    <a:pt x="72571" y="68910"/>
                  </a:cubicBezTo>
                  <a:cubicBezTo>
                    <a:pt x="72571" y="70693"/>
                    <a:pt x="73714" y="74851"/>
                    <a:pt x="75428" y="75445"/>
                  </a:cubicBezTo>
                  <a:cubicBezTo>
                    <a:pt x="74857" y="76039"/>
                    <a:pt x="73142" y="77227"/>
                    <a:pt x="73142" y="79009"/>
                  </a:cubicBezTo>
                  <a:cubicBezTo>
                    <a:pt x="73142" y="82574"/>
                    <a:pt x="76571" y="84950"/>
                    <a:pt x="80000" y="84950"/>
                  </a:cubicBezTo>
                  <a:cubicBezTo>
                    <a:pt x="80000" y="86732"/>
                    <a:pt x="81714" y="86732"/>
                    <a:pt x="84000" y="86732"/>
                  </a:cubicBezTo>
                  <a:cubicBezTo>
                    <a:pt x="86285" y="86732"/>
                    <a:pt x="90285" y="85544"/>
                    <a:pt x="93714" y="84356"/>
                  </a:cubicBezTo>
                  <a:cubicBezTo>
                    <a:pt x="94285" y="84356"/>
                    <a:pt x="94857" y="84950"/>
                    <a:pt x="96000" y="84950"/>
                  </a:cubicBezTo>
                  <a:cubicBezTo>
                    <a:pt x="99428" y="84950"/>
                    <a:pt x="104571" y="83762"/>
                    <a:pt x="105714" y="81386"/>
                  </a:cubicBezTo>
                  <a:cubicBezTo>
                    <a:pt x="105714" y="81386"/>
                    <a:pt x="105714" y="81386"/>
                    <a:pt x="105714" y="81386"/>
                  </a:cubicBezTo>
                  <a:cubicBezTo>
                    <a:pt x="105714" y="81386"/>
                    <a:pt x="105714" y="81386"/>
                    <a:pt x="105714" y="81386"/>
                  </a:cubicBezTo>
                  <a:cubicBezTo>
                    <a:pt x="109142" y="76633"/>
                    <a:pt x="120000" y="70099"/>
                    <a:pt x="120000" y="64752"/>
                  </a:cubicBezTo>
                  <a:cubicBezTo>
                    <a:pt x="120000" y="61188"/>
                    <a:pt x="116571" y="60594"/>
                    <a:pt x="114857" y="57623"/>
                  </a:cubicBezTo>
                  <a:cubicBezTo>
                    <a:pt x="114857" y="57623"/>
                    <a:pt x="114857" y="57623"/>
                    <a:pt x="114857" y="57623"/>
                  </a:cubicBezTo>
                  <a:cubicBezTo>
                    <a:pt x="114857" y="57623"/>
                    <a:pt x="114857" y="57623"/>
                    <a:pt x="114857" y="57623"/>
                  </a:cubicBezTo>
                  <a:cubicBezTo>
                    <a:pt x="115428" y="57029"/>
                    <a:pt x="117142" y="56435"/>
                    <a:pt x="117142" y="55247"/>
                  </a:cubicBezTo>
                  <a:cubicBezTo>
                    <a:pt x="117142" y="51683"/>
                    <a:pt x="112000" y="50495"/>
                    <a:pt x="112000" y="46930"/>
                  </a:cubicBezTo>
                  <a:cubicBezTo>
                    <a:pt x="112000" y="46930"/>
                    <a:pt x="112000" y="46930"/>
                    <a:pt x="112000" y="46930"/>
                  </a:cubicBezTo>
                  <a:cubicBezTo>
                    <a:pt x="112000" y="46930"/>
                    <a:pt x="112000" y="46930"/>
                    <a:pt x="112000" y="46930"/>
                  </a:cubicBezTo>
                  <a:cubicBezTo>
                    <a:pt x="112000" y="45148"/>
                    <a:pt x="113714" y="43960"/>
                    <a:pt x="113714" y="42178"/>
                  </a:cubicBezTo>
                  <a:cubicBezTo>
                    <a:pt x="113714" y="38613"/>
                    <a:pt x="110285" y="36831"/>
                    <a:pt x="110285" y="33861"/>
                  </a:cubicBezTo>
                  <a:cubicBezTo>
                    <a:pt x="110285" y="33861"/>
                    <a:pt x="110285" y="33861"/>
                    <a:pt x="110285" y="33861"/>
                  </a:cubicBezTo>
                  <a:cubicBezTo>
                    <a:pt x="110285" y="33861"/>
                    <a:pt x="110285" y="33861"/>
                    <a:pt x="110285" y="33861"/>
                  </a:cubicBezTo>
                  <a:cubicBezTo>
                    <a:pt x="110285" y="30891"/>
                    <a:pt x="113142" y="29108"/>
                    <a:pt x="113142" y="26732"/>
                  </a:cubicBezTo>
                  <a:cubicBezTo>
                    <a:pt x="113142" y="22574"/>
                    <a:pt x="107428" y="23168"/>
                    <a:pt x="107428" y="19603"/>
                  </a:cubicBezTo>
                  <a:cubicBezTo>
                    <a:pt x="107428" y="19603"/>
                    <a:pt x="107428" y="19603"/>
                    <a:pt x="107428" y="19603"/>
                  </a:cubicBezTo>
                  <a:cubicBezTo>
                    <a:pt x="107428" y="19603"/>
                    <a:pt x="107428" y="19603"/>
                    <a:pt x="107428" y="19603"/>
                  </a:cubicBezTo>
                  <a:cubicBezTo>
                    <a:pt x="107428" y="16039"/>
                    <a:pt x="113714" y="13069"/>
                    <a:pt x="116000" y="11287"/>
                  </a:cubicBezTo>
                  <a:cubicBezTo>
                    <a:pt x="115428" y="11287"/>
                    <a:pt x="112000" y="10693"/>
                    <a:pt x="110285" y="10693"/>
                  </a:cubicBezTo>
                  <a:cubicBezTo>
                    <a:pt x="110285" y="9504"/>
                    <a:pt x="109142" y="9504"/>
                    <a:pt x="107428" y="8316"/>
                  </a:cubicBezTo>
                  <a:cubicBezTo>
                    <a:pt x="111428" y="6534"/>
                    <a:pt x="112571" y="8316"/>
                    <a:pt x="114285" y="4158"/>
                  </a:cubicBezTo>
                  <a:cubicBezTo>
                    <a:pt x="112571" y="3564"/>
                    <a:pt x="109142" y="1188"/>
                    <a:pt x="108571" y="1188"/>
                  </a:cubicBezTo>
                  <a:cubicBezTo>
                    <a:pt x="107428" y="1188"/>
                    <a:pt x="106285" y="2376"/>
                    <a:pt x="106285" y="4158"/>
                  </a:cubicBezTo>
                  <a:cubicBezTo>
                    <a:pt x="104000" y="3564"/>
                    <a:pt x="104571" y="2376"/>
                    <a:pt x="104571" y="0"/>
                  </a:cubicBezTo>
                </a:path>
              </a:pathLst>
            </a:custGeom>
            <a:solidFill>
              <a:srgbClr val="FFFFFF">
                <a:alpha val="3929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5708650" y="1843088"/>
              <a:ext cx="246000" cy="135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849" y="0"/>
                  </a:moveTo>
                  <a:cubicBezTo>
                    <a:pt x="45663" y="0"/>
                    <a:pt x="43539" y="0"/>
                    <a:pt x="43539" y="7741"/>
                  </a:cubicBezTo>
                  <a:cubicBezTo>
                    <a:pt x="43539" y="19354"/>
                    <a:pt x="45663" y="23225"/>
                    <a:pt x="46725" y="32903"/>
                  </a:cubicBezTo>
                  <a:cubicBezTo>
                    <a:pt x="39292" y="27096"/>
                    <a:pt x="41415" y="7741"/>
                    <a:pt x="32920" y="7741"/>
                  </a:cubicBezTo>
                  <a:cubicBezTo>
                    <a:pt x="30796" y="7741"/>
                    <a:pt x="28672" y="11612"/>
                    <a:pt x="28672" y="17419"/>
                  </a:cubicBezTo>
                  <a:cubicBezTo>
                    <a:pt x="28672" y="19354"/>
                    <a:pt x="28672" y="21290"/>
                    <a:pt x="29734" y="23225"/>
                  </a:cubicBezTo>
                  <a:cubicBezTo>
                    <a:pt x="27610" y="21290"/>
                    <a:pt x="24424" y="19354"/>
                    <a:pt x="22300" y="15483"/>
                  </a:cubicBezTo>
                  <a:cubicBezTo>
                    <a:pt x="23362" y="13548"/>
                    <a:pt x="24424" y="11612"/>
                    <a:pt x="25486" y="9677"/>
                  </a:cubicBezTo>
                  <a:cubicBezTo>
                    <a:pt x="19115" y="5806"/>
                    <a:pt x="15929" y="5806"/>
                    <a:pt x="10619" y="5806"/>
                  </a:cubicBezTo>
                  <a:cubicBezTo>
                    <a:pt x="7433" y="5806"/>
                    <a:pt x="2123" y="17419"/>
                    <a:pt x="0" y="19354"/>
                  </a:cubicBezTo>
                  <a:cubicBezTo>
                    <a:pt x="2123" y="23225"/>
                    <a:pt x="5309" y="32903"/>
                    <a:pt x="7433" y="32903"/>
                  </a:cubicBezTo>
                  <a:cubicBezTo>
                    <a:pt x="8495" y="32903"/>
                    <a:pt x="9557" y="34838"/>
                    <a:pt x="10619" y="34838"/>
                  </a:cubicBezTo>
                  <a:cubicBezTo>
                    <a:pt x="9557" y="44516"/>
                    <a:pt x="13805" y="48387"/>
                    <a:pt x="19115" y="52258"/>
                  </a:cubicBezTo>
                  <a:cubicBezTo>
                    <a:pt x="18053" y="52258"/>
                    <a:pt x="16991" y="54193"/>
                    <a:pt x="15929" y="54193"/>
                  </a:cubicBezTo>
                  <a:cubicBezTo>
                    <a:pt x="18053" y="60000"/>
                    <a:pt x="21238" y="63870"/>
                    <a:pt x="25486" y="63870"/>
                  </a:cubicBezTo>
                  <a:cubicBezTo>
                    <a:pt x="31858" y="63870"/>
                    <a:pt x="31858" y="50322"/>
                    <a:pt x="35044" y="48387"/>
                  </a:cubicBezTo>
                  <a:cubicBezTo>
                    <a:pt x="36106" y="48387"/>
                    <a:pt x="36106" y="48387"/>
                    <a:pt x="37168" y="48387"/>
                  </a:cubicBezTo>
                  <a:cubicBezTo>
                    <a:pt x="38230" y="50322"/>
                    <a:pt x="41415" y="52258"/>
                    <a:pt x="41415" y="52258"/>
                  </a:cubicBezTo>
                  <a:cubicBezTo>
                    <a:pt x="43539" y="52258"/>
                    <a:pt x="45663" y="52258"/>
                    <a:pt x="49911" y="52258"/>
                  </a:cubicBezTo>
                  <a:cubicBezTo>
                    <a:pt x="46725" y="58064"/>
                    <a:pt x="38230" y="63870"/>
                    <a:pt x="33982" y="65806"/>
                  </a:cubicBezTo>
                  <a:cubicBezTo>
                    <a:pt x="32920" y="67741"/>
                    <a:pt x="25486" y="67741"/>
                    <a:pt x="25486" y="71612"/>
                  </a:cubicBezTo>
                  <a:cubicBezTo>
                    <a:pt x="25486" y="79354"/>
                    <a:pt x="27610" y="81290"/>
                    <a:pt x="30796" y="81290"/>
                  </a:cubicBezTo>
                  <a:cubicBezTo>
                    <a:pt x="32920" y="81290"/>
                    <a:pt x="36106" y="79354"/>
                    <a:pt x="37168" y="79354"/>
                  </a:cubicBezTo>
                  <a:cubicBezTo>
                    <a:pt x="39292" y="79354"/>
                    <a:pt x="48849" y="79354"/>
                    <a:pt x="50973" y="81290"/>
                  </a:cubicBezTo>
                  <a:cubicBezTo>
                    <a:pt x="46725" y="83225"/>
                    <a:pt x="43539" y="81290"/>
                    <a:pt x="41415" y="87096"/>
                  </a:cubicBezTo>
                  <a:cubicBezTo>
                    <a:pt x="41415" y="87096"/>
                    <a:pt x="37168" y="85161"/>
                    <a:pt x="32920" y="85161"/>
                  </a:cubicBezTo>
                  <a:cubicBezTo>
                    <a:pt x="31858" y="85161"/>
                    <a:pt x="30796" y="85161"/>
                    <a:pt x="29734" y="85161"/>
                  </a:cubicBezTo>
                  <a:cubicBezTo>
                    <a:pt x="29734" y="104516"/>
                    <a:pt x="45663" y="112258"/>
                    <a:pt x="53097" y="120000"/>
                  </a:cubicBezTo>
                  <a:cubicBezTo>
                    <a:pt x="57345" y="112258"/>
                    <a:pt x="57345" y="96774"/>
                    <a:pt x="61592" y="90967"/>
                  </a:cubicBezTo>
                  <a:cubicBezTo>
                    <a:pt x="63716" y="89032"/>
                    <a:pt x="65840" y="89032"/>
                    <a:pt x="66902" y="85161"/>
                  </a:cubicBezTo>
                  <a:cubicBezTo>
                    <a:pt x="69026" y="71612"/>
                    <a:pt x="73274" y="48387"/>
                    <a:pt x="82831" y="48387"/>
                  </a:cubicBezTo>
                  <a:cubicBezTo>
                    <a:pt x="82831" y="48387"/>
                    <a:pt x="84955" y="54193"/>
                    <a:pt x="90265" y="56129"/>
                  </a:cubicBezTo>
                  <a:cubicBezTo>
                    <a:pt x="88141" y="56129"/>
                    <a:pt x="87079" y="56129"/>
                    <a:pt x="86017" y="56129"/>
                  </a:cubicBezTo>
                  <a:cubicBezTo>
                    <a:pt x="87079" y="61935"/>
                    <a:pt x="90265" y="71612"/>
                    <a:pt x="92389" y="71612"/>
                  </a:cubicBezTo>
                  <a:cubicBezTo>
                    <a:pt x="91327" y="81290"/>
                    <a:pt x="88141" y="77419"/>
                    <a:pt x="87079" y="87096"/>
                  </a:cubicBezTo>
                  <a:cubicBezTo>
                    <a:pt x="91327" y="89032"/>
                    <a:pt x="97699" y="87096"/>
                    <a:pt x="100884" y="89032"/>
                  </a:cubicBezTo>
                  <a:cubicBezTo>
                    <a:pt x="100884" y="90967"/>
                    <a:pt x="100884" y="94838"/>
                    <a:pt x="100884" y="98709"/>
                  </a:cubicBezTo>
                  <a:cubicBezTo>
                    <a:pt x="108318" y="94838"/>
                    <a:pt x="111504" y="85161"/>
                    <a:pt x="120000" y="79354"/>
                  </a:cubicBezTo>
                  <a:cubicBezTo>
                    <a:pt x="116814" y="73548"/>
                    <a:pt x="108318" y="77419"/>
                    <a:pt x="108318" y="60000"/>
                  </a:cubicBezTo>
                  <a:cubicBezTo>
                    <a:pt x="105132" y="60000"/>
                    <a:pt x="103008" y="60000"/>
                    <a:pt x="98761" y="60000"/>
                  </a:cubicBezTo>
                  <a:cubicBezTo>
                    <a:pt x="99823" y="58064"/>
                    <a:pt x="99823" y="54193"/>
                    <a:pt x="98761" y="52258"/>
                  </a:cubicBezTo>
                  <a:cubicBezTo>
                    <a:pt x="97699" y="52258"/>
                    <a:pt x="96637" y="52258"/>
                    <a:pt x="95575" y="52258"/>
                  </a:cubicBezTo>
                  <a:cubicBezTo>
                    <a:pt x="95575" y="52258"/>
                    <a:pt x="94513" y="52258"/>
                    <a:pt x="93451" y="52258"/>
                  </a:cubicBezTo>
                  <a:cubicBezTo>
                    <a:pt x="94513" y="52258"/>
                    <a:pt x="95575" y="52258"/>
                    <a:pt x="96637" y="52258"/>
                  </a:cubicBezTo>
                  <a:cubicBezTo>
                    <a:pt x="93451" y="44516"/>
                    <a:pt x="77522" y="29032"/>
                    <a:pt x="72212" y="29032"/>
                  </a:cubicBezTo>
                  <a:cubicBezTo>
                    <a:pt x="71150" y="29032"/>
                    <a:pt x="70088" y="27096"/>
                    <a:pt x="69026" y="27096"/>
                  </a:cubicBezTo>
                  <a:cubicBezTo>
                    <a:pt x="70088" y="23225"/>
                    <a:pt x="71150" y="15483"/>
                    <a:pt x="65840" y="15483"/>
                  </a:cubicBezTo>
                  <a:cubicBezTo>
                    <a:pt x="63716" y="15483"/>
                    <a:pt x="62654" y="19354"/>
                    <a:pt x="60530" y="21290"/>
                  </a:cubicBezTo>
                  <a:cubicBezTo>
                    <a:pt x="60530" y="17419"/>
                    <a:pt x="61592" y="15483"/>
                    <a:pt x="61592" y="11612"/>
                  </a:cubicBezTo>
                  <a:cubicBezTo>
                    <a:pt x="61592" y="5806"/>
                    <a:pt x="53097" y="0"/>
                    <a:pt x="48849" y="0"/>
                  </a:cubicBezTo>
                </a:path>
              </a:pathLst>
            </a:custGeom>
            <a:solidFill>
              <a:srgbClr val="FFFFFF">
                <a:alpha val="3929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837237" y="1824038"/>
              <a:ext cx="160200" cy="5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729" y="0"/>
                  </a:moveTo>
                  <a:cubicBezTo>
                    <a:pt x="64864" y="0"/>
                    <a:pt x="64864" y="0"/>
                    <a:pt x="64864" y="0"/>
                  </a:cubicBezTo>
                  <a:cubicBezTo>
                    <a:pt x="61621" y="4615"/>
                    <a:pt x="58378" y="27692"/>
                    <a:pt x="53513" y="27692"/>
                  </a:cubicBezTo>
                  <a:cubicBezTo>
                    <a:pt x="50270" y="27692"/>
                    <a:pt x="37297" y="9230"/>
                    <a:pt x="34054" y="4615"/>
                  </a:cubicBezTo>
                  <a:cubicBezTo>
                    <a:pt x="21081" y="4615"/>
                    <a:pt x="21081" y="4615"/>
                    <a:pt x="21081" y="4615"/>
                  </a:cubicBezTo>
                  <a:cubicBezTo>
                    <a:pt x="24324" y="13846"/>
                    <a:pt x="24324" y="13846"/>
                    <a:pt x="24324" y="13846"/>
                  </a:cubicBezTo>
                  <a:cubicBezTo>
                    <a:pt x="16216" y="13846"/>
                    <a:pt x="16216" y="13846"/>
                    <a:pt x="16216" y="13846"/>
                  </a:cubicBezTo>
                  <a:cubicBezTo>
                    <a:pt x="16216" y="23076"/>
                    <a:pt x="16216" y="23076"/>
                    <a:pt x="16216" y="23076"/>
                  </a:cubicBezTo>
                  <a:cubicBezTo>
                    <a:pt x="16216" y="23076"/>
                    <a:pt x="14594" y="23076"/>
                    <a:pt x="12972" y="23076"/>
                  </a:cubicBezTo>
                  <a:cubicBezTo>
                    <a:pt x="11351" y="23076"/>
                    <a:pt x="9729" y="23076"/>
                    <a:pt x="6486" y="18461"/>
                  </a:cubicBezTo>
                  <a:cubicBezTo>
                    <a:pt x="0" y="18461"/>
                    <a:pt x="0" y="18461"/>
                    <a:pt x="0" y="18461"/>
                  </a:cubicBezTo>
                  <a:cubicBezTo>
                    <a:pt x="0" y="32307"/>
                    <a:pt x="3243" y="41538"/>
                    <a:pt x="6486" y="50769"/>
                  </a:cubicBezTo>
                  <a:cubicBezTo>
                    <a:pt x="6486" y="64615"/>
                    <a:pt x="8108" y="69230"/>
                    <a:pt x="11351" y="69230"/>
                  </a:cubicBezTo>
                  <a:cubicBezTo>
                    <a:pt x="14594" y="69230"/>
                    <a:pt x="19459" y="64615"/>
                    <a:pt x="22702" y="64615"/>
                  </a:cubicBezTo>
                  <a:cubicBezTo>
                    <a:pt x="24324" y="64615"/>
                    <a:pt x="42162" y="69230"/>
                    <a:pt x="45405" y="69230"/>
                  </a:cubicBezTo>
                  <a:cubicBezTo>
                    <a:pt x="42162" y="69230"/>
                    <a:pt x="37297" y="69230"/>
                    <a:pt x="34054" y="73846"/>
                  </a:cubicBezTo>
                  <a:cubicBezTo>
                    <a:pt x="32432" y="73846"/>
                    <a:pt x="27567" y="73846"/>
                    <a:pt x="24324" y="73846"/>
                  </a:cubicBezTo>
                  <a:cubicBezTo>
                    <a:pt x="24324" y="87692"/>
                    <a:pt x="25945" y="92307"/>
                    <a:pt x="30810" y="96923"/>
                  </a:cubicBezTo>
                  <a:cubicBezTo>
                    <a:pt x="56756" y="96923"/>
                    <a:pt x="56756" y="96923"/>
                    <a:pt x="56756" y="96923"/>
                  </a:cubicBezTo>
                  <a:cubicBezTo>
                    <a:pt x="60000" y="110769"/>
                    <a:pt x="63243" y="120000"/>
                    <a:pt x="72972" y="120000"/>
                  </a:cubicBezTo>
                  <a:cubicBezTo>
                    <a:pt x="85945" y="120000"/>
                    <a:pt x="108648" y="73846"/>
                    <a:pt x="120000" y="55384"/>
                  </a:cubicBezTo>
                  <a:cubicBezTo>
                    <a:pt x="116756" y="36923"/>
                    <a:pt x="108648" y="18461"/>
                    <a:pt x="98918" y="18461"/>
                  </a:cubicBezTo>
                  <a:cubicBezTo>
                    <a:pt x="92432" y="18461"/>
                    <a:pt x="94054" y="18461"/>
                    <a:pt x="84324" y="18461"/>
                  </a:cubicBezTo>
                  <a:cubicBezTo>
                    <a:pt x="76216" y="18461"/>
                    <a:pt x="74594" y="32307"/>
                    <a:pt x="69729" y="32307"/>
                  </a:cubicBezTo>
                  <a:cubicBezTo>
                    <a:pt x="69729" y="23076"/>
                    <a:pt x="69729" y="13846"/>
                    <a:pt x="69729" y="0"/>
                  </a:cubicBezTo>
                </a:path>
              </a:pathLst>
            </a:custGeom>
            <a:solidFill>
              <a:srgbClr val="FFFFFF">
                <a:alpha val="3929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353050" y="2608263"/>
              <a:ext cx="76200" cy="9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142" y="0"/>
                  </a:moveTo>
                  <a:cubicBezTo>
                    <a:pt x="82285" y="0"/>
                    <a:pt x="78857" y="0"/>
                    <a:pt x="72000" y="0"/>
                  </a:cubicBezTo>
                  <a:cubicBezTo>
                    <a:pt x="61714" y="0"/>
                    <a:pt x="44571" y="11428"/>
                    <a:pt x="44571" y="17142"/>
                  </a:cubicBezTo>
                  <a:cubicBezTo>
                    <a:pt x="44571" y="20000"/>
                    <a:pt x="44571" y="22857"/>
                    <a:pt x="48000" y="25714"/>
                  </a:cubicBezTo>
                  <a:cubicBezTo>
                    <a:pt x="44571" y="31428"/>
                    <a:pt x="27428" y="34285"/>
                    <a:pt x="20571" y="34285"/>
                  </a:cubicBezTo>
                  <a:cubicBezTo>
                    <a:pt x="20571" y="34285"/>
                    <a:pt x="20571" y="34285"/>
                    <a:pt x="17142" y="34285"/>
                  </a:cubicBezTo>
                  <a:cubicBezTo>
                    <a:pt x="13714" y="34285"/>
                    <a:pt x="10285" y="37142"/>
                    <a:pt x="10285" y="45714"/>
                  </a:cubicBezTo>
                  <a:cubicBezTo>
                    <a:pt x="10285" y="51428"/>
                    <a:pt x="17142" y="57142"/>
                    <a:pt x="27428" y="62857"/>
                  </a:cubicBezTo>
                  <a:cubicBezTo>
                    <a:pt x="24000" y="80000"/>
                    <a:pt x="0" y="82857"/>
                    <a:pt x="0" y="102857"/>
                  </a:cubicBezTo>
                  <a:cubicBezTo>
                    <a:pt x="0" y="111428"/>
                    <a:pt x="13714" y="120000"/>
                    <a:pt x="24000" y="120000"/>
                  </a:cubicBezTo>
                  <a:cubicBezTo>
                    <a:pt x="30857" y="120000"/>
                    <a:pt x="37714" y="120000"/>
                    <a:pt x="44571" y="117142"/>
                  </a:cubicBezTo>
                  <a:cubicBezTo>
                    <a:pt x="51428" y="114285"/>
                    <a:pt x="61714" y="100000"/>
                    <a:pt x="78857" y="100000"/>
                  </a:cubicBezTo>
                  <a:cubicBezTo>
                    <a:pt x="78857" y="100000"/>
                    <a:pt x="82285" y="100000"/>
                    <a:pt x="85714" y="100000"/>
                  </a:cubicBezTo>
                  <a:cubicBezTo>
                    <a:pt x="92571" y="100000"/>
                    <a:pt x="99428" y="100000"/>
                    <a:pt x="102857" y="97142"/>
                  </a:cubicBezTo>
                  <a:cubicBezTo>
                    <a:pt x="109714" y="88571"/>
                    <a:pt x="102857" y="80000"/>
                    <a:pt x="102857" y="74285"/>
                  </a:cubicBezTo>
                  <a:cubicBezTo>
                    <a:pt x="102857" y="71428"/>
                    <a:pt x="102857" y="51428"/>
                    <a:pt x="102857" y="45714"/>
                  </a:cubicBezTo>
                  <a:cubicBezTo>
                    <a:pt x="102857" y="40000"/>
                    <a:pt x="120000" y="40000"/>
                    <a:pt x="120000" y="34285"/>
                  </a:cubicBezTo>
                  <a:cubicBezTo>
                    <a:pt x="120000" y="20000"/>
                    <a:pt x="109714" y="0"/>
                    <a:pt x="89142" y="0"/>
                  </a:cubicBezTo>
                </a:path>
              </a:pathLst>
            </a:custGeom>
            <a:solidFill>
              <a:srgbClr val="FFFFFF">
                <a:alpha val="3929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5413375" y="2524125"/>
              <a:ext cx="146100" cy="211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985" y="0"/>
                  </a:moveTo>
                  <a:cubicBezTo>
                    <a:pt x="39402" y="0"/>
                    <a:pt x="34029" y="0"/>
                    <a:pt x="28656" y="0"/>
                  </a:cubicBezTo>
                  <a:cubicBezTo>
                    <a:pt x="25074" y="0"/>
                    <a:pt x="19701" y="2474"/>
                    <a:pt x="19701" y="4948"/>
                  </a:cubicBezTo>
                  <a:cubicBezTo>
                    <a:pt x="19701" y="6185"/>
                    <a:pt x="17910" y="7422"/>
                    <a:pt x="17910" y="9896"/>
                  </a:cubicBezTo>
                  <a:cubicBezTo>
                    <a:pt x="14328" y="9896"/>
                    <a:pt x="10746" y="12371"/>
                    <a:pt x="10746" y="14845"/>
                  </a:cubicBezTo>
                  <a:cubicBezTo>
                    <a:pt x="10746" y="14845"/>
                    <a:pt x="12537" y="16082"/>
                    <a:pt x="14328" y="17319"/>
                  </a:cubicBezTo>
                  <a:cubicBezTo>
                    <a:pt x="14328" y="17319"/>
                    <a:pt x="12537" y="18556"/>
                    <a:pt x="12537" y="18556"/>
                  </a:cubicBezTo>
                  <a:cubicBezTo>
                    <a:pt x="10746" y="18556"/>
                    <a:pt x="8955" y="17319"/>
                    <a:pt x="8955" y="16082"/>
                  </a:cubicBezTo>
                  <a:cubicBezTo>
                    <a:pt x="0" y="16082"/>
                    <a:pt x="0" y="16082"/>
                    <a:pt x="0" y="16082"/>
                  </a:cubicBezTo>
                  <a:cubicBezTo>
                    <a:pt x="0" y="19793"/>
                    <a:pt x="3582" y="21030"/>
                    <a:pt x="12537" y="22268"/>
                  </a:cubicBezTo>
                  <a:cubicBezTo>
                    <a:pt x="12537" y="24742"/>
                    <a:pt x="12537" y="24742"/>
                    <a:pt x="12537" y="24742"/>
                  </a:cubicBezTo>
                  <a:cubicBezTo>
                    <a:pt x="12537" y="25979"/>
                    <a:pt x="8955" y="28453"/>
                    <a:pt x="8955" y="29690"/>
                  </a:cubicBezTo>
                  <a:cubicBezTo>
                    <a:pt x="8955" y="30927"/>
                    <a:pt x="12537" y="32164"/>
                    <a:pt x="16119" y="32164"/>
                  </a:cubicBezTo>
                  <a:cubicBezTo>
                    <a:pt x="16119" y="35876"/>
                    <a:pt x="16119" y="35876"/>
                    <a:pt x="16119" y="35876"/>
                  </a:cubicBezTo>
                  <a:cubicBezTo>
                    <a:pt x="14328" y="35876"/>
                    <a:pt x="14328" y="37113"/>
                    <a:pt x="14328" y="38350"/>
                  </a:cubicBezTo>
                  <a:cubicBezTo>
                    <a:pt x="14328" y="39587"/>
                    <a:pt x="14328" y="40824"/>
                    <a:pt x="14328" y="43298"/>
                  </a:cubicBezTo>
                  <a:cubicBezTo>
                    <a:pt x="17910" y="43298"/>
                    <a:pt x="17910" y="43298"/>
                    <a:pt x="17910" y="43298"/>
                  </a:cubicBezTo>
                  <a:cubicBezTo>
                    <a:pt x="16119" y="42061"/>
                    <a:pt x="16119" y="40824"/>
                    <a:pt x="17910" y="38350"/>
                  </a:cubicBezTo>
                  <a:cubicBezTo>
                    <a:pt x="19701" y="39587"/>
                    <a:pt x="23283" y="40824"/>
                    <a:pt x="26865" y="40824"/>
                  </a:cubicBezTo>
                  <a:cubicBezTo>
                    <a:pt x="25074" y="43298"/>
                    <a:pt x="26865" y="43298"/>
                    <a:pt x="26865" y="47010"/>
                  </a:cubicBezTo>
                  <a:cubicBezTo>
                    <a:pt x="26865" y="49484"/>
                    <a:pt x="21492" y="51958"/>
                    <a:pt x="21492" y="54432"/>
                  </a:cubicBezTo>
                  <a:cubicBezTo>
                    <a:pt x="21492" y="56907"/>
                    <a:pt x="25074" y="56907"/>
                    <a:pt x="30447" y="56907"/>
                  </a:cubicBezTo>
                  <a:cubicBezTo>
                    <a:pt x="34029" y="56907"/>
                    <a:pt x="35820" y="55670"/>
                    <a:pt x="41194" y="55670"/>
                  </a:cubicBezTo>
                  <a:cubicBezTo>
                    <a:pt x="42985" y="55670"/>
                    <a:pt x="44776" y="55670"/>
                    <a:pt x="46567" y="55670"/>
                  </a:cubicBezTo>
                  <a:cubicBezTo>
                    <a:pt x="44776" y="56907"/>
                    <a:pt x="42985" y="58144"/>
                    <a:pt x="42985" y="60618"/>
                  </a:cubicBezTo>
                  <a:cubicBezTo>
                    <a:pt x="42985" y="63092"/>
                    <a:pt x="46567" y="64329"/>
                    <a:pt x="51940" y="64329"/>
                  </a:cubicBezTo>
                  <a:cubicBezTo>
                    <a:pt x="51940" y="64329"/>
                    <a:pt x="53731" y="64329"/>
                    <a:pt x="53731" y="64329"/>
                  </a:cubicBezTo>
                  <a:cubicBezTo>
                    <a:pt x="53731" y="69278"/>
                    <a:pt x="53731" y="69278"/>
                    <a:pt x="53731" y="69278"/>
                  </a:cubicBezTo>
                  <a:cubicBezTo>
                    <a:pt x="51940" y="72989"/>
                    <a:pt x="41194" y="76701"/>
                    <a:pt x="32238" y="76701"/>
                  </a:cubicBezTo>
                  <a:cubicBezTo>
                    <a:pt x="32238" y="80412"/>
                    <a:pt x="35820" y="81649"/>
                    <a:pt x="35820" y="86597"/>
                  </a:cubicBezTo>
                  <a:cubicBezTo>
                    <a:pt x="35820" y="91546"/>
                    <a:pt x="21492" y="91546"/>
                    <a:pt x="21492" y="97731"/>
                  </a:cubicBezTo>
                  <a:cubicBezTo>
                    <a:pt x="21492" y="97731"/>
                    <a:pt x="23283" y="98969"/>
                    <a:pt x="23283" y="98969"/>
                  </a:cubicBezTo>
                  <a:cubicBezTo>
                    <a:pt x="26865" y="98969"/>
                    <a:pt x="26865" y="97731"/>
                    <a:pt x="28656" y="97731"/>
                  </a:cubicBezTo>
                  <a:cubicBezTo>
                    <a:pt x="34029" y="97731"/>
                    <a:pt x="35820" y="101443"/>
                    <a:pt x="42985" y="101443"/>
                  </a:cubicBezTo>
                  <a:cubicBezTo>
                    <a:pt x="46567" y="101443"/>
                    <a:pt x="50149" y="100206"/>
                    <a:pt x="51940" y="97731"/>
                  </a:cubicBezTo>
                  <a:cubicBezTo>
                    <a:pt x="51940" y="98969"/>
                    <a:pt x="53731" y="100206"/>
                    <a:pt x="53731" y="100206"/>
                  </a:cubicBezTo>
                  <a:cubicBezTo>
                    <a:pt x="53731" y="105154"/>
                    <a:pt x="42985" y="103917"/>
                    <a:pt x="35820" y="105154"/>
                  </a:cubicBezTo>
                  <a:cubicBezTo>
                    <a:pt x="34029" y="105154"/>
                    <a:pt x="19701" y="116288"/>
                    <a:pt x="17910" y="117525"/>
                  </a:cubicBezTo>
                  <a:cubicBezTo>
                    <a:pt x="17910" y="120000"/>
                    <a:pt x="17910" y="120000"/>
                    <a:pt x="17910" y="120000"/>
                  </a:cubicBezTo>
                  <a:cubicBezTo>
                    <a:pt x="21492" y="120000"/>
                    <a:pt x="21492" y="120000"/>
                    <a:pt x="21492" y="120000"/>
                  </a:cubicBezTo>
                  <a:cubicBezTo>
                    <a:pt x="23283" y="118762"/>
                    <a:pt x="25074" y="117525"/>
                    <a:pt x="28656" y="117525"/>
                  </a:cubicBezTo>
                  <a:cubicBezTo>
                    <a:pt x="35820" y="117525"/>
                    <a:pt x="35820" y="117525"/>
                    <a:pt x="35820" y="117525"/>
                  </a:cubicBezTo>
                  <a:cubicBezTo>
                    <a:pt x="35820" y="113814"/>
                    <a:pt x="39402" y="111340"/>
                    <a:pt x="44776" y="111340"/>
                  </a:cubicBezTo>
                  <a:cubicBezTo>
                    <a:pt x="48358" y="111340"/>
                    <a:pt x="50149" y="113814"/>
                    <a:pt x="53731" y="113814"/>
                  </a:cubicBezTo>
                  <a:cubicBezTo>
                    <a:pt x="60895" y="113814"/>
                    <a:pt x="75223" y="110103"/>
                    <a:pt x="78805" y="110103"/>
                  </a:cubicBezTo>
                  <a:cubicBezTo>
                    <a:pt x="82388" y="110103"/>
                    <a:pt x="93134" y="110103"/>
                    <a:pt x="100298" y="110103"/>
                  </a:cubicBezTo>
                  <a:cubicBezTo>
                    <a:pt x="105671" y="110103"/>
                    <a:pt x="109253" y="107628"/>
                    <a:pt x="114626" y="105154"/>
                  </a:cubicBezTo>
                  <a:cubicBezTo>
                    <a:pt x="114626" y="102680"/>
                    <a:pt x="114626" y="102680"/>
                    <a:pt x="114626" y="102680"/>
                  </a:cubicBezTo>
                  <a:cubicBezTo>
                    <a:pt x="111044" y="102680"/>
                    <a:pt x="109253" y="102680"/>
                    <a:pt x="103880" y="101443"/>
                  </a:cubicBezTo>
                  <a:cubicBezTo>
                    <a:pt x="107462" y="96494"/>
                    <a:pt x="120000" y="94020"/>
                    <a:pt x="120000" y="86597"/>
                  </a:cubicBezTo>
                  <a:cubicBezTo>
                    <a:pt x="120000" y="84123"/>
                    <a:pt x="116417" y="80412"/>
                    <a:pt x="109253" y="80412"/>
                  </a:cubicBezTo>
                  <a:cubicBezTo>
                    <a:pt x="109253" y="80412"/>
                    <a:pt x="107462" y="80412"/>
                    <a:pt x="107462" y="80412"/>
                  </a:cubicBezTo>
                  <a:cubicBezTo>
                    <a:pt x="105671" y="80412"/>
                    <a:pt x="105671" y="80412"/>
                    <a:pt x="102089" y="81649"/>
                  </a:cubicBezTo>
                  <a:cubicBezTo>
                    <a:pt x="105671" y="80412"/>
                    <a:pt x="105671" y="80412"/>
                    <a:pt x="105671" y="80412"/>
                  </a:cubicBezTo>
                  <a:cubicBezTo>
                    <a:pt x="103880" y="81649"/>
                    <a:pt x="102089" y="81649"/>
                    <a:pt x="100298" y="82886"/>
                  </a:cubicBezTo>
                  <a:cubicBezTo>
                    <a:pt x="100298" y="80412"/>
                    <a:pt x="100298" y="80412"/>
                    <a:pt x="100298" y="80412"/>
                  </a:cubicBezTo>
                  <a:cubicBezTo>
                    <a:pt x="100298" y="80412"/>
                    <a:pt x="102089" y="79175"/>
                    <a:pt x="102089" y="77938"/>
                  </a:cubicBezTo>
                  <a:cubicBezTo>
                    <a:pt x="102089" y="75463"/>
                    <a:pt x="96716" y="72989"/>
                    <a:pt x="96716" y="70515"/>
                  </a:cubicBezTo>
                  <a:cubicBezTo>
                    <a:pt x="96716" y="61855"/>
                    <a:pt x="82388" y="59381"/>
                    <a:pt x="75223" y="54432"/>
                  </a:cubicBezTo>
                  <a:cubicBezTo>
                    <a:pt x="69850" y="49484"/>
                    <a:pt x="69850" y="42061"/>
                    <a:pt x="60895" y="39587"/>
                  </a:cubicBezTo>
                  <a:cubicBezTo>
                    <a:pt x="60895" y="39587"/>
                    <a:pt x="59104" y="39587"/>
                    <a:pt x="59104" y="39587"/>
                  </a:cubicBezTo>
                  <a:cubicBezTo>
                    <a:pt x="57313" y="39587"/>
                    <a:pt x="57313" y="39587"/>
                    <a:pt x="55522" y="39587"/>
                  </a:cubicBezTo>
                  <a:cubicBezTo>
                    <a:pt x="55522" y="39587"/>
                    <a:pt x="53731" y="39587"/>
                    <a:pt x="53731" y="39587"/>
                  </a:cubicBezTo>
                  <a:cubicBezTo>
                    <a:pt x="51940" y="39587"/>
                    <a:pt x="50149" y="39587"/>
                    <a:pt x="50149" y="39587"/>
                  </a:cubicBezTo>
                  <a:cubicBezTo>
                    <a:pt x="50149" y="38350"/>
                    <a:pt x="51940" y="37113"/>
                    <a:pt x="53731" y="35876"/>
                  </a:cubicBezTo>
                  <a:cubicBezTo>
                    <a:pt x="53731" y="28453"/>
                    <a:pt x="69850" y="24742"/>
                    <a:pt x="66268" y="14845"/>
                  </a:cubicBezTo>
                  <a:cubicBezTo>
                    <a:pt x="37611" y="14845"/>
                    <a:pt x="37611" y="14845"/>
                    <a:pt x="37611" y="14845"/>
                  </a:cubicBezTo>
                  <a:cubicBezTo>
                    <a:pt x="35820" y="13608"/>
                    <a:pt x="35820" y="13608"/>
                    <a:pt x="35820" y="12371"/>
                  </a:cubicBezTo>
                  <a:cubicBezTo>
                    <a:pt x="37611" y="7422"/>
                    <a:pt x="48358" y="8659"/>
                    <a:pt x="48358" y="3711"/>
                  </a:cubicBezTo>
                  <a:cubicBezTo>
                    <a:pt x="48358" y="2474"/>
                    <a:pt x="44776" y="0"/>
                    <a:pt x="42985" y="0"/>
                  </a:cubicBezTo>
                </a:path>
              </a:pathLst>
            </a:custGeom>
            <a:solidFill>
              <a:srgbClr val="FFFFFF">
                <a:alpha val="3929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5743575" y="2990850"/>
              <a:ext cx="47700" cy="2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0"/>
                  </a:moveTo>
                  <a:cubicBezTo>
                    <a:pt x="92727" y="0"/>
                    <a:pt x="87272" y="18461"/>
                    <a:pt x="65454" y="18461"/>
                  </a:cubicBezTo>
                  <a:cubicBezTo>
                    <a:pt x="54545" y="18461"/>
                    <a:pt x="38181" y="0"/>
                    <a:pt x="21818" y="0"/>
                  </a:cubicBezTo>
                  <a:cubicBezTo>
                    <a:pt x="16363" y="0"/>
                    <a:pt x="10909" y="9230"/>
                    <a:pt x="0" y="9230"/>
                  </a:cubicBezTo>
                  <a:cubicBezTo>
                    <a:pt x="0" y="27692"/>
                    <a:pt x="0" y="27692"/>
                    <a:pt x="0" y="27692"/>
                  </a:cubicBezTo>
                  <a:cubicBezTo>
                    <a:pt x="5454" y="46153"/>
                    <a:pt x="16363" y="36923"/>
                    <a:pt x="21818" y="46153"/>
                  </a:cubicBezTo>
                  <a:cubicBezTo>
                    <a:pt x="43636" y="55384"/>
                    <a:pt x="65454" y="101538"/>
                    <a:pt x="92727" y="110769"/>
                  </a:cubicBezTo>
                  <a:cubicBezTo>
                    <a:pt x="92727" y="120000"/>
                    <a:pt x="98181" y="120000"/>
                    <a:pt x="103636" y="120000"/>
                  </a:cubicBezTo>
                  <a:cubicBezTo>
                    <a:pt x="109090" y="120000"/>
                    <a:pt x="114545" y="110769"/>
                    <a:pt x="114545" y="101538"/>
                  </a:cubicBezTo>
                  <a:cubicBezTo>
                    <a:pt x="114545" y="83076"/>
                    <a:pt x="103636" y="83076"/>
                    <a:pt x="103636" y="64615"/>
                  </a:cubicBezTo>
                  <a:cubicBezTo>
                    <a:pt x="103636" y="55384"/>
                    <a:pt x="114545" y="36923"/>
                    <a:pt x="114545" y="36923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14545" y="0"/>
                    <a:pt x="114545" y="0"/>
                    <a:pt x="109090" y="0"/>
                  </a:cubicBezTo>
                </a:path>
              </a:pathLst>
            </a:custGeom>
            <a:solidFill>
              <a:srgbClr val="FFFFFF">
                <a:alpha val="3929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5672137" y="2927350"/>
              <a:ext cx="255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0000" y="0"/>
                    <a:pt x="30000" y="17142"/>
                    <a:pt x="0" y="17142"/>
                  </a:cubicBezTo>
                  <a:cubicBezTo>
                    <a:pt x="0" y="34285"/>
                    <a:pt x="30000" y="40000"/>
                    <a:pt x="30000" y="51428"/>
                  </a:cubicBezTo>
                  <a:cubicBezTo>
                    <a:pt x="30000" y="62857"/>
                    <a:pt x="20000" y="74285"/>
                    <a:pt x="10000" y="85714"/>
                  </a:cubicBezTo>
                  <a:cubicBezTo>
                    <a:pt x="10000" y="97142"/>
                    <a:pt x="10000" y="120000"/>
                    <a:pt x="40000" y="120000"/>
                  </a:cubicBezTo>
                  <a:cubicBezTo>
                    <a:pt x="60000" y="120000"/>
                    <a:pt x="120000" y="97142"/>
                    <a:pt x="120000" y="74285"/>
                  </a:cubicBezTo>
                  <a:cubicBezTo>
                    <a:pt x="120000" y="51428"/>
                    <a:pt x="120000" y="34285"/>
                    <a:pt x="100000" y="5714"/>
                  </a:cubicBezTo>
                  <a:cubicBezTo>
                    <a:pt x="90000" y="5714"/>
                    <a:pt x="80000" y="0"/>
                    <a:pt x="60000" y="0"/>
                  </a:cubicBezTo>
                </a:path>
              </a:pathLst>
            </a:custGeom>
            <a:solidFill>
              <a:srgbClr val="FFFFFF">
                <a:alpha val="3929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Shape 111"/>
          <p:cNvSpPr/>
          <p:nvPr/>
        </p:nvSpPr>
        <p:spPr>
          <a:xfrm>
            <a:off x="5915399" y="2840336"/>
            <a:ext cx="22000" cy="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0"/>
                </a:moveTo>
                <a:cubicBezTo>
                  <a:pt x="40000" y="24000"/>
                  <a:pt x="20000" y="48000"/>
                  <a:pt x="0" y="48000"/>
                </a:cubicBezTo>
                <a:cubicBezTo>
                  <a:pt x="0" y="72000"/>
                  <a:pt x="40000" y="120000"/>
                  <a:pt x="60000" y="120000"/>
                </a:cubicBezTo>
                <a:cubicBezTo>
                  <a:pt x="80000" y="120000"/>
                  <a:pt x="120000" y="96000"/>
                  <a:pt x="120000" y="96000"/>
                </a:cubicBezTo>
                <a:cubicBezTo>
                  <a:pt x="120000" y="72000"/>
                  <a:pt x="80000" y="24000"/>
                  <a:pt x="8000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135056" y="2161377"/>
            <a:ext cx="25200" cy="3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85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333"/>
                  <a:pt x="0" y="26666"/>
                  <a:pt x="0" y="40000"/>
                </a:cubicBezTo>
                <a:cubicBezTo>
                  <a:pt x="0" y="80000"/>
                  <a:pt x="51428" y="80000"/>
                  <a:pt x="119999" y="80000"/>
                </a:cubicBezTo>
                <a:cubicBezTo>
                  <a:pt x="119999" y="93333"/>
                  <a:pt x="119999" y="106666"/>
                  <a:pt x="119999" y="120000"/>
                </a:cubicBezTo>
                <a:cubicBezTo>
                  <a:pt x="119999" y="93333"/>
                  <a:pt x="119999" y="106666"/>
                  <a:pt x="119999" y="80000"/>
                </a:cubicBezTo>
                <a:cubicBezTo>
                  <a:pt x="119999" y="40000"/>
                  <a:pt x="102857" y="40000"/>
                  <a:pt x="102857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168421" y="2127733"/>
            <a:ext cx="50000" cy="7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153" y="0"/>
                </a:moveTo>
                <a:cubicBezTo>
                  <a:pt x="27692" y="0"/>
                  <a:pt x="0" y="46666"/>
                  <a:pt x="0" y="53333"/>
                </a:cubicBezTo>
                <a:cubicBezTo>
                  <a:pt x="0" y="66666"/>
                  <a:pt x="27692" y="80000"/>
                  <a:pt x="55384" y="86666"/>
                </a:cubicBezTo>
                <a:cubicBezTo>
                  <a:pt x="55384" y="93333"/>
                  <a:pt x="36923" y="106666"/>
                  <a:pt x="18461" y="106666"/>
                </a:cubicBezTo>
                <a:cubicBezTo>
                  <a:pt x="9230" y="100000"/>
                  <a:pt x="9230" y="100000"/>
                  <a:pt x="9230" y="100000"/>
                </a:cubicBezTo>
                <a:cubicBezTo>
                  <a:pt x="9230" y="106666"/>
                  <a:pt x="0" y="106666"/>
                  <a:pt x="0" y="113333"/>
                </a:cubicBezTo>
                <a:cubicBezTo>
                  <a:pt x="0" y="113333"/>
                  <a:pt x="18461" y="120000"/>
                  <a:pt x="36923" y="120000"/>
                </a:cubicBezTo>
                <a:cubicBezTo>
                  <a:pt x="92307" y="120000"/>
                  <a:pt x="73846" y="53333"/>
                  <a:pt x="120000" y="46666"/>
                </a:cubicBezTo>
                <a:cubicBezTo>
                  <a:pt x="101538" y="13333"/>
                  <a:pt x="101538" y="0"/>
                  <a:pt x="46153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6376955" y="2039043"/>
            <a:ext cx="30400" cy="4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45000" y="0"/>
                  <a:pt x="15000" y="54545"/>
                  <a:pt x="15000" y="76363"/>
                </a:cubicBezTo>
                <a:cubicBezTo>
                  <a:pt x="15000" y="98181"/>
                  <a:pt x="0" y="109090"/>
                  <a:pt x="15000" y="120000"/>
                </a:cubicBezTo>
                <a:cubicBezTo>
                  <a:pt x="45000" y="87272"/>
                  <a:pt x="75000" y="76363"/>
                  <a:pt x="75000" y="43636"/>
                </a:cubicBezTo>
                <a:cubicBezTo>
                  <a:pt x="75000" y="21818"/>
                  <a:pt x="105000" y="10909"/>
                  <a:pt x="12000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6490953" y="1980932"/>
            <a:ext cx="38800" cy="54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4000" y="0"/>
                </a:moveTo>
                <a:cubicBezTo>
                  <a:pt x="84000" y="0"/>
                  <a:pt x="60000" y="9230"/>
                  <a:pt x="60000" y="27692"/>
                </a:cubicBezTo>
                <a:cubicBezTo>
                  <a:pt x="60000" y="36923"/>
                  <a:pt x="72000" y="46153"/>
                  <a:pt x="84000" y="55384"/>
                </a:cubicBezTo>
                <a:cubicBezTo>
                  <a:pt x="48000" y="55384"/>
                  <a:pt x="36000" y="73846"/>
                  <a:pt x="0" y="73846"/>
                </a:cubicBezTo>
                <a:cubicBezTo>
                  <a:pt x="0" y="92307"/>
                  <a:pt x="12000" y="120000"/>
                  <a:pt x="36000" y="120000"/>
                </a:cubicBezTo>
                <a:cubicBezTo>
                  <a:pt x="48000" y="120000"/>
                  <a:pt x="96000" y="101538"/>
                  <a:pt x="96000" y="92307"/>
                </a:cubicBezTo>
                <a:cubicBezTo>
                  <a:pt x="96000" y="83076"/>
                  <a:pt x="96000" y="73846"/>
                  <a:pt x="96000" y="55384"/>
                </a:cubicBezTo>
                <a:cubicBezTo>
                  <a:pt x="96000" y="55384"/>
                  <a:pt x="120000" y="36923"/>
                  <a:pt x="120000" y="27692"/>
                </a:cubicBezTo>
                <a:cubicBezTo>
                  <a:pt x="108000" y="18461"/>
                  <a:pt x="96000" y="18461"/>
                  <a:pt x="8400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560464" y="3014661"/>
            <a:ext cx="69200" cy="18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333" y="0"/>
                </a:moveTo>
                <a:cubicBezTo>
                  <a:pt x="20000" y="0"/>
                  <a:pt x="6666" y="30000"/>
                  <a:pt x="0" y="30000"/>
                </a:cubicBezTo>
                <a:cubicBezTo>
                  <a:pt x="20000" y="90000"/>
                  <a:pt x="53333" y="90000"/>
                  <a:pt x="73333" y="90000"/>
                </a:cubicBezTo>
                <a:cubicBezTo>
                  <a:pt x="80000" y="90000"/>
                  <a:pt x="86666" y="120000"/>
                  <a:pt x="93333" y="120000"/>
                </a:cubicBezTo>
                <a:cubicBezTo>
                  <a:pt x="100000" y="120000"/>
                  <a:pt x="106666" y="90000"/>
                  <a:pt x="120000" y="90000"/>
                </a:cubicBezTo>
                <a:cubicBezTo>
                  <a:pt x="93333" y="60000"/>
                  <a:pt x="60000" y="0"/>
                  <a:pt x="33333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819047" y="3008545"/>
            <a:ext cx="60800" cy="3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90000" y="0"/>
                  <a:pt x="30000" y="45000"/>
                  <a:pt x="0" y="75000"/>
                </a:cubicBezTo>
                <a:cubicBezTo>
                  <a:pt x="0" y="90000"/>
                  <a:pt x="7500" y="105000"/>
                  <a:pt x="7500" y="105000"/>
                </a:cubicBezTo>
                <a:cubicBezTo>
                  <a:pt x="7500" y="105000"/>
                  <a:pt x="22500" y="120000"/>
                  <a:pt x="22500" y="120000"/>
                </a:cubicBezTo>
                <a:cubicBezTo>
                  <a:pt x="45000" y="120000"/>
                  <a:pt x="82500" y="105000"/>
                  <a:pt x="90000" y="75000"/>
                </a:cubicBezTo>
                <a:cubicBezTo>
                  <a:pt x="90000" y="60000"/>
                  <a:pt x="90000" y="30000"/>
                  <a:pt x="97500" y="30000"/>
                </a:cubicBezTo>
                <a:cubicBezTo>
                  <a:pt x="105000" y="15000"/>
                  <a:pt x="120000" y="30000"/>
                  <a:pt x="12000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Shape 118"/>
          <p:cNvGrpSpPr/>
          <p:nvPr/>
        </p:nvGrpSpPr>
        <p:grpSpPr>
          <a:xfrm>
            <a:off x="6432565" y="558791"/>
            <a:ext cx="5213415" cy="4055159"/>
            <a:chOff x="5870575" y="1770063"/>
            <a:chExt cx="2976600" cy="2104899"/>
          </a:xfrm>
        </p:grpSpPr>
        <p:sp>
          <p:nvSpPr>
            <p:cNvPr id="119" name="Shape 119"/>
            <p:cNvSpPr/>
            <p:nvPr/>
          </p:nvSpPr>
          <p:spPr>
            <a:xfrm>
              <a:off x="5980112" y="2908300"/>
              <a:ext cx="649200" cy="56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889" y="0"/>
                  </a:moveTo>
                  <a:cubicBezTo>
                    <a:pt x="25284" y="0"/>
                    <a:pt x="22073" y="0"/>
                    <a:pt x="20468" y="923"/>
                  </a:cubicBezTo>
                  <a:cubicBezTo>
                    <a:pt x="19264" y="1846"/>
                    <a:pt x="17257" y="3692"/>
                    <a:pt x="15652" y="3692"/>
                  </a:cubicBezTo>
                  <a:cubicBezTo>
                    <a:pt x="15652" y="3692"/>
                    <a:pt x="13645" y="3692"/>
                    <a:pt x="12441" y="3692"/>
                  </a:cubicBezTo>
                  <a:cubicBezTo>
                    <a:pt x="12040" y="3692"/>
                    <a:pt x="11237" y="3692"/>
                    <a:pt x="10836" y="3692"/>
                  </a:cubicBezTo>
                  <a:cubicBezTo>
                    <a:pt x="10033" y="3692"/>
                    <a:pt x="9632" y="3692"/>
                    <a:pt x="9632" y="4153"/>
                  </a:cubicBezTo>
                  <a:cubicBezTo>
                    <a:pt x="9632" y="5076"/>
                    <a:pt x="10434" y="4615"/>
                    <a:pt x="10434" y="6000"/>
                  </a:cubicBezTo>
                  <a:cubicBezTo>
                    <a:pt x="8428" y="6923"/>
                    <a:pt x="401" y="6461"/>
                    <a:pt x="401" y="10153"/>
                  </a:cubicBezTo>
                  <a:cubicBezTo>
                    <a:pt x="401" y="11076"/>
                    <a:pt x="802" y="11076"/>
                    <a:pt x="1605" y="11076"/>
                  </a:cubicBezTo>
                  <a:cubicBezTo>
                    <a:pt x="1605" y="11076"/>
                    <a:pt x="2006" y="11076"/>
                    <a:pt x="2006" y="11076"/>
                  </a:cubicBezTo>
                  <a:cubicBezTo>
                    <a:pt x="2006" y="11538"/>
                    <a:pt x="2006" y="11538"/>
                    <a:pt x="2006" y="12461"/>
                  </a:cubicBezTo>
                  <a:cubicBezTo>
                    <a:pt x="2006" y="15230"/>
                    <a:pt x="802" y="14769"/>
                    <a:pt x="0" y="16153"/>
                  </a:cubicBezTo>
                  <a:cubicBezTo>
                    <a:pt x="1204" y="17076"/>
                    <a:pt x="2809" y="16615"/>
                    <a:pt x="3612" y="18461"/>
                  </a:cubicBezTo>
                  <a:cubicBezTo>
                    <a:pt x="2408" y="19846"/>
                    <a:pt x="5618" y="21692"/>
                    <a:pt x="6421" y="22615"/>
                  </a:cubicBezTo>
                  <a:cubicBezTo>
                    <a:pt x="6421" y="22615"/>
                    <a:pt x="6020" y="23076"/>
                    <a:pt x="5618" y="23538"/>
                  </a:cubicBezTo>
                  <a:cubicBezTo>
                    <a:pt x="6822" y="23538"/>
                    <a:pt x="6822" y="23538"/>
                    <a:pt x="6822" y="23538"/>
                  </a:cubicBezTo>
                  <a:cubicBezTo>
                    <a:pt x="7224" y="23076"/>
                    <a:pt x="7625" y="23076"/>
                    <a:pt x="7625" y="23076"/>
                  </a:cubicBezTo>
                  <a:cubicBezTo>
                    <a:pt x="9230" y="23076"/>
                    <a:pt x="10434" y="25846"/>
                    <a:pt x="12441" y="25846"/>
                  </a:cubicBezTo>
                  <a:cubicBezTo>
                    <a:pt x="14448" y="25846"/>
                    <a:pt x="14046" y="22615"/>
                    <a:pt x="16454" y="22615"/>
                  </a:cubicBezTo>
                  <a:cubicBezTo>
                    <a:pt x="18461" y="22615"/>
                    <a:pt x="19665" y="25846"/>
                    <a:pt x="22073" y="25846"/>
                  </a:cubicBezTo>
                  <a:cubicBezTo>
                    <a:pt x="25284" y="25846"/>
                    <a:pt x="25685" y="24461"/>
                    <a:pt x="27692" y="22615"/>
                  </a:cubicBezTo>
                  <a:cubicBezTo>
                    <a:pt x="28093" y="23076"/>
                    <a:pt x="28896" y="23538"/>
                    <a:pt x="29698" y="23538"/>
                  </a:cubicBezTo>
                  <a:cubicBezTo>
                    <a:pt x="30903" y="23538"/>
                    <a:pt x="31304" y="23076"/>
                    <a:pt x="32107" y="22615"/>
                  </a:cubicBezTo>
                  <a:cubicBezTo>
                    <a:pt x="32107" y="24000"/>
                    <a:pt x="32107" y="24000"/>
                    <a:pt x="32107" y="24000"/>
                  </a:cubicBezTo>
                  <a:cubicBezTo>
                    <a:pt x="31705" y="24000"/>
                    <a:pt x="31304" y="24461"/>
                    <a:pt x="31304" y="25384"/>
                  </a:cubicBezTo>
                  <a:cubicBezTo>
                    <a:pt x="31304" y="26769"/>
                    <a:pt x="31705" y="28615"/>
                    <a:pt x="31705" y="30923"/>
                  </a:cubicBezTo>
                  <a:cubicBezTo>
                    <a:pt x="31705" y="33692"/>
                    <a:pt x="29698" y="34615"/>
                    <a:pt x="28896" y="36923"/>
                  </a:cubicBezTo>
                  <a:cubicBezTo>
                    <a:pt x="28093" y="39692"/>
                    <a:pt x="27692" y="41076"/>
                    <a:pt x="26889" y="43846"/>
                  </a:cubicBezTo>
                  <a:cubicBezTo>
                    <a:pt x="26889" y="44307"/>
                    <a:pt x="26086" y="44307"/>
                    <a:pt x="26086" y="45230"/>
                  </a:cubicBezTo>
                  <a:cubicBezTo>
                    <a:pt x="26889" y="47538"/>
                    <a:pt x="26889" y="47538"/>
                    <a:pt x="26889" y="47538"/>
                  </a:cubicBezTo>
                  <a:cubicBezTo>
                    <a:pt x="28494" y="52153"/>
                    <a:pt x="28494" y="52153"/>
                    <a:pt x="28494" y="52153"/>
                  </a:cubicBezTo>
                  <a:cubicBezTo>
                    <a:pt x="28494" y="52615"/>
                    <a:pt x="28494" y="53076"/>
                    <a:pt x="28494" y="54000"/>
                  </a:cubicBezTo>
                  <a:cubicBezTo>
                    <a:pt x="28093" y="55384"/>
                    <a:pt x="27692" y="57230"/>
                    <a:pt x="27692" y="58153"/>
                  </a:cubicBezTo>
                  <a:cubicBezTo>
                    <a:pt x="27692" y="58153"/>
                    <a:pt x="29297" y="60461"/>
                    <a:pt x="29698" y="60923"/>
                  </a:cubicBezTo>
                  <a:cubicBezTo>
                    <a:pt x="30903" y="63230"/>
                    <a:pt x="32107" y="65076"/>
                    <a:pt x="33311" y="67384"/>
                  </a:cubicBezTo>
                  <a:cubicBezTo>
                    <a:pt x="34113" y="68307"/>
                    <a:pt x="34916" y="69230"/>
                    <a:pt x="34916" y="70615"/>
                  </a:cubicBezTo>
                  <a:cubicBezTo>
                    <a:pt x="35317" y="71538"/>
                    <a:pt x="34916" y="73384"/>
                    <a:pt x="35719" y="74307"/>
                  </a:cubicBezTo>
                  <a:cubicBezTo>
                    <a:pt x="36120" y="74769"/>
                    <a:pt x="37725" y="74307"/>
                    <a:pt x="38127" y="74769"/>
                  </a:cubicBezTo>
                  <a:cubicBezTo>
                    <a:pt x="38528" y="75230"/>
                    <a:pt x="38929" y="76153"/>
                    <a:pt x="39331" y="76615"/>
                  </a:cubicBezTo>
                  <a:cubicBezTo>
                    <a:pt x="40133" y="78923"/>
                    <a:pt x="41337" y="79846"/>
                    <a:pt x="41337" y="82615"/>
                  </a:cubicBezTo>
                  <a:cubicBezTo>
                    <a:pt x="41337" y="87692"/>
                    <a:pt x="42541" y="90461"/>
                    <a:pt x="46555" y="91384"/>
                  </a:cubicBezTo>
                  <a:cubicBezTo>
                    <a:pt x="46555" y="94615"/>
                    <a:pt x="49364" y="99230"/>
                    <a:pt x="50969" y="100615"/>
                  </a:cubicBezTo>
                  <a:cubicBezTo>
                    <a:pt x="52173" y="102000"/>
                    <a:pt x="54180" y="103384"/>
                    <a:pt x="53377" y="106153"/>
                  </a:cubicBezTo>
                  <a:cubicBezTo>
                    <a:pt x="53377" y="107076"/>
                    <a:pt x="52173" y="109846"/>
                    <a:pt x="53779" y="109846"/>
                  </a:cubicBezTo>
                  <a:cubicBezTo>
                    <a:pt x="53779" y="112153"/>
                    <a:pt x="54581" y="114461"/>
                    <a:pt x="55785" y="116307"/>
                  </a:cubicBezTo>
                  <a:cubicBezTo>
                    <a:pt x="56187" y="117692"/>
                    <a:pt x="55384" y="117692"/>
                    <a:pt x="55785" y="118153"/>
                  </a:cubicBezTo>
                  <a:cubicBezTo>
                    <a:pt x="56187" y="118153"/>
                    <a:pt x="58996" y="120000"/>
                    <a:pt x="59397" y="120000"/>
                  </a:cubicBezTo>
                  <a:cubicBezTo>
                    <a:pt x="59799" y="119538"/>
                    <a:pt x="59799" y="119538"/>
                    <a:pt x="59799" y="119538"/>
                  </a:cubicBezTo>
                  <a:cubicBezTo>
                    <a:pt x="62207" y="119538"/>
                    <a:pt x="62608" y="118153"/>
                    <a:pt x="64615" y="116769"/>
                  </a:cubicBezTo>
                  <a:cubicBezTo>
                    <a:pt x="68227" y="116769"/>
                    <a:pt x="68227" y="116769"/>
                    <a:pt x="68227" y="116769"/>
                  </a:cubicBezTo>
                  <a:cubicBezTo>
                    <a:pt x="69431" y="115846"/>
                    <a:pt x="74247" y="112153"/>
                    <a:pt x="75451" y="111692"/>
                  </a:cubicBezTo>
                  <a:cubicBezTo>
                    <a:pt x="78260" y="111230"/>
                    <a:pt x="81872" y="110307"/>
                    <a:pt x="84280" y="108923"/>
                  </a:cubicBezTo>
                  <a:cubicBezTo>
                    <a:pt x="84280" y="108461"/>
                    <a:pt x="83879" y="108000"/>
                    <a:pt x="83879" y="107538"/>
                  </a:cubicBezTo>
                  <a:cubicBezTo>
                    <a:pt x="83879" y="104769"/>
                    <a:pt x="90702" y="103384"/>
                    <a:pt x="93913" y="102461"/>
                  </a:cubicBezTo>
                  <a:cubicBezTo>
                    <a:pt x="93913" y="101076"/>
                    <a:pt x="95919" y="98769"/>
                    <a:pt x="97123" y="98769"/>
                  </a:cubicBezTo>
                  <a:cubicBezTo>
                    <a:pt x="98729" y="98769"/>
                    <a:pt x="98729" y="95076"/>
                    <a:pt x="100334" y="95076"/>
                  </a:cubicBezTo>
                  <a:cubicBezTo>
                    <a:pt x="101538" y="95076"/>
                    <a:pt x="101538" y="92769"/>
                    <a:pt x="101939" y="91384"/>
                  </a:cubicBezTo>
                  <a:cubicBezTo>
                    <a:pt x="102341" y="89538"/>
                    <a:pt x="103545" y="89076"/>
                    <a:pt x="105150" y="89076"/>
                  </a:cubicBezTo>
                  <a:cubicBezTo>
                    <a:pt x="105150" y="85846"/>
                    <a:pt x="108762" y="84923"/>
                    <a:pt x="108762" y="82153"/>
                  </a:cubicBezTo>
                  <a:cubicBezTo>
                    <a:pt x="108762" y="80769"/>
                    <a:pt x="107157" y="81230"/>
                    <a:pt x="106354" y="79846"/>
                  </a:cubicBezTo>
                  <a:cubicBezTo>
                    <a:pt x="106354" y="79846"/>
                    <a:pt x="106354" y="79846"/>
                    <a:pt x="106354" y="79846"/>
                  </a:cubicBezTo>
                  <a:cubicBezTo>
                    <a:pt x="105551" y="79384"/>
                    <a:pt x="105551" y="77076"/>
                    <a:pt x="104347" y="77076"/>
                  </a:cubicBezTo>
                  <a:cubicBezTo>
                    <a:pt x="101137" y="75692"/>
                    <a:pt x="98729" y="75230"/>
                    <a:pt x="97123" y="71076"/>
                  </a:cubicBezTo>
                  <a:cubicBezTo>
                    <a:pt x="97123" y="66461"/>
                    <a:pt x="97123" y="66461"/>
                    <a:pt x="97123" y="66461"/>
                  </a:cubicBezTo>
                  <a:cubicBezTo>
                    <a:pt x="93110" y="70153"/>
                    <a:pt x="92709" y="75230"/>
                    <a:pt x="85083" y="75230"/>
                  </a:cubicBezTo>
                  <a:cubicBezTo>
                    <a:pt x="83478" y="75230"/>
                    <a:pt x="80267" y="74307"/>
                    <a:pt x="80267" y="72461"/>
                  </a:cubicBezTo>
                  <a:cubicBezTo>
                    <a:pt x="80267" y="71076"/>
                    <a:pt x="81070" y="70153"/>
                    <a:pt x="81070" y="68307"/>
                  </a:cubicBezTo>
                  <a:cubicBezTo>
                    <a:pt x="81070" y="67846"/>
                    <a:pt x="81070" y="67384"/>
                    <a:pt x="81070" y="66923"/>
                  </a:cubicBezTo>
                  <a:cubicBezTo>
                    <a:pt x="79866" y="67384"/>
                    <a:pt x="80267" y="68769"/>
                    <a:pt x="78662" y="69230"/>
                  </a:cubicBezTo>
                  <a:cubicBezTo>
                    <a:pt x="78662" y="68307"/>
                    <a:pt x="77859" y="67846"/>
                    <a:pt x="77859" y="66461"/>
                  </a:cubicBezTo>
                  <a:cubicBezTo>
                    <a:pt x="75451" y="65538"/>
                    <a:pt x="72240" y="60000"/>
                    <a:pt x="71438" y="56769"/>
                  </a:cubicBezTo>
                  <a:cubicBezTo>
                    <a:pt x="71438" y="55846"/>
                    <a:pt x="71438" y="55384"/>
                    <a:pt x="71438" y="54000"/>
                  </a:cubicBezTo>
                  <a:cubicBezTo>
                    <a:pt x="71438" y="52153"/>
                    <a:pt x="71839" y="49846"/>
                    <a:pt x="73444" y="49846"/>
                  </a:cubicBezTo>
                  <a:cubicBezTo>
                    <a:pt x="76655" y="49846"/>
                    <a:pt x="79063" y="54000"/>
                    <a:pt x="80668" y="56769"/>
                  </a:cubicBezTo>
                  <a:cubicBezTo>
                    <a:pt x="80668" y="57230"/>
                    <a:pt x="80267" y="58153"/>
                    <a:pt x="81070" y="59076"/>
                  </a:cubicBezTo>
                  <a:cubicBezTo>
                    <a:pt x="82274" y="60461"/>
                    <a:pt x="84280" y="59538"/>
                    <a:pt x="85484" y="61384"/>
                  </a:cubicBezTo>
                  <a:cubicBezTo>
                    <a:pt x="86688" y="62307"/>
                    <a:pt x="87491" y="64153"/>
                    <a:pt x="89498" y="65076"/>
                  </a:cubicBezTo>
                  <a:cubicBezTo>
                    <a:pt x="95117" y="65076"/>
                    <a:pt x="95117" y="65076"/>
                    <a:pt x="95117" y="65076"/>
                  </a:cubicBezTo>
                  <a:cubicBezTo>
                    <a:pt x="95518" y="64153"/>
                    <a:pt x="96321" y="62769"/>
                    <a:pt x="97525" y="62769"/>
                  </a:cubicBezTo>
                  <a:cubicBezTo>
                    <a:pt x="99933" y="62769"/>
                    <a:pt x="99933" y="66923"/>
                    <a:pt x="100735" y="68307"/>
                  </a:cubicBezTo>
                  <a:cubicBezTo>
                    <a:pt x="101137" y="68307"/>
                    <a:pt x="104347" y="69230"/>
                    <a:pt x="104749" y="69230"/>
                  </a:cubicBezTo>
                  <a:cubicBezTo>
                    <a:pt x="107959" y="69230"/>
                    <a:pt x="112775" y="71076"/>
                    <a:pt x="115183" y="71076"/>
                  </a:cubicBezTo>
                  <a:cubicBezTo>
                    <a:pt x="115585" y="71076"/>
                    <a:pt x="115585" y="71076"/>
                    <a:pt x="115585" y="71076"/>
                  </a:cubicBezTo>
                  <a:cubicBezTo>
                    <a:pt x="115585" y="70153"/>
                    <a:pt x="115183" y="69692"/>
                    <a:pt x="115183" y="68769"/>
                  </a:cubicBezTo>
                  <a:cubicBezTo>
                    <a:pt x="115183" y="68769"/>
                    <a:pt x="115183" y="68769"/>
                    <a:pt x="115183" y="68769"/>
                  </a:cubicBezTo>
                  <a:cubicBezTo>
                    <a:pt x="115183" y="68769"/>
                    <a:pt x="115183" y="68769"/>
                    <a:pt x="115183" y="68769"/>
                  </a:cubicBezTo>
                  <a:cubicBezTo>
                    <a:pt x="115183" y="65076"/>
                    <a:pt x="117190" y="64153"/>
                    <a:pt x="120000" y="63692"/>
                  </a:cubicBezTo>
                  <a:cubicBezTo>
                    <a:pt x="120000" y="58153"/>
                    <a:pt x="115986" y="57230"/>
                    <a:pt x="114381" y="53076"/>
                  </a:cubicBezTo>
                  <a:cubicBezTo>
                    <a:pt x="113979" y="52153"/>
                    <a:pt x="112775" y="52153"/>
                    <a:pt x="112775" y="50769"/>
                  </a:cubicBezTo>
                  <a:cubicBezTo>
                    <a:pt x="112775" y="50769"/>
                    <a:pt x="112775" y="50769"/>
                    <a:pt x="112775" y="50769"/>
                  </a:cubicBezTo>
                  <a:cubicBezTo>
                    <a:pt x="112775" y="50769"/>
                    <a:pt x="112775" y="50769"/>
                    <a:pt x="112775" y="50769"/>
                  </a:cubicBezTo>
                  <a:cubicBezTo>
                    <a:pt x="112775" y="48461"/>
                    <a:pt x="115585" y="48923"/>
                    <a:pt x="115585" y="46153"/>
                  </a:cubicBezTo>
                  <a:cubicBezTo>
                    <a:pt x="115585" y="43846"/>
                    <a:pt x="113177" y="45230"/>
                    <a:pt x="112775" y="43846"/>
                  </a:cubicBezTo>
                  <a:cubicBezTo>
                    <a:pt x="112374" y="42461"/>
                    <a:pt x="112775" y="42000"/>
                    <a:pt x="111973" y="40615"/>
                  </a:cubicBezTo>
                  <a:cubicBezTo>
                    <a:pt x="111973" y="36461"/>
                    <a:pt x="111973" y="36461"/>
                    <a:pt x="111973" y="36461"/>
                  </a:cubicBezTo>
                  <a:cubicBezTo>
                    <a:pt x="111973" y="36000"/>
                    <a:pt x="111973" y="35538"/>
                    <a:pt x="111571" y="35076"/>
                  </a:cubicBezTo>
                  <a:cubicBezTo>
                    <a:pt x="111571" y="35076"/>
                    <a:pt x="111571" y="35076"/>
                    <a:pt x="111571" y="35076"/>
                  </a:cubicBezTo>
                  <a:cubicBezTo>
                    <a:pt x="111571" y="35076"/>
                    <a:pt x="111571" y="35076"/>
                    <a:pt x="111571" y="35076"/>
                  </a:cubicBezTo>
                  <a:cubicBezTo>
                    <a:pt x="111973" y="35076"/>
                    <a:pt x="111973" y="35076"/>
                    <a:pt x="111973" y="34615"/>
                  </a:cubicBezTo>
                  <a:cubicBezTo>
                    <a:pt x="111973" y="34615"/>
                    <a:pt x="111571" y="34153"/>
                    <a:pt x="111571" y="33692"/>
                  </a:cubicBezTo>
                  <a:cubicBezTo>
                    <a:pt x="111571" y="33692"/>
                    <a:pt x="111571" y="33692"/>
                    <a:pt x="111571" y="33692"/>
                  </a:cubicBezTo>
                  <a:cubicBezTo>
                    <a:pt x="111571" y="33692"/>
                    <a:pt x="111571" y="33692"/>
                    <a:pt x="111571" y="33692"/>
                  </a:cubicBezTo>
                  <a:cubicBezTo>
                    <a:pt x="111571" y="33692"/>
                    <a:pt x="113578" y="28615"/>
                    <a:pt x="114381" y="28153"/>
                  </a:cubicBezTo>
                  <a:cubicBezTo>
                    <a:pt x="113979" y="27692"/>
                    <a:pt x="113979" y="26769"/>
                    <a:pt x="113979" y="25846"/>
                  </a:cubicBezTo>
                  <a:cubicBezTo>
                    <a:pt x="113979" y="24923"/>
                    <a:pt x="113979" y="24000"/>
                    <a:pt x="113578" y="23538"/>
                  </a:cubicBezTo>
                  <a:cubicBezTo>
                    <a:pt x="113578" y="23538"/>
                    <a:pt x="113578" y="23076"/>
                    <a:pt x="113578" y="23076"/>
                  </a:cubicBezTo>
                  <a:cubicBezTo>
                    <a:pt x="113578" y="22615"/>
                    <a:pt x="112775" y="22615"/>
                    <a:pt x="112775" y="21692"/>
                  </a:cubicBezTo>
                  <a:cubicBezTo>
                    <a:pt x="109565" y="21692"/>
                    <a:pt x="108762" y="18923"/>
                    <a:pt x="105953" y="17538"/>
                  </a:cubicBezTo>
                  <a:cubicBezTo>
                    <a:pt x="103545" y="16615"/>
                    <a:pt x="101939" y="16615"/>
                    <a:pt x="99531" y="15230"/>
                  </a:cubicBezTo>
                  <a:cubicBezTo>
                    <a:pt x="97926" y="16615"/>
                    <a:pt x="96722" y="15692"/>
                    <a:pt x="94314" y="16615"/>
                  </a:cubicBezTo>
                  <a:cubicBezTo>
                    <a:pt x="93110" y="17538"/>
                    <a:pt x="93511" y="18000"/>
                    <a:pt x="92307" y="18461"/>
                  </a:cubicBezTo>
                  <a:cubicBezTo>
                    <a:pt x="91103" y="18923"/>
                    <a:pt x="89899" y="18923"/>
                    <a:pt x="89899" y="19846"/>
                  </a:cubicBezTo>
                  <a:cubicBezTo>
                    <a:pt x="89899" y="21230"/>
                    <a:pt x="89899" y="21230"/>
                    <a:pt x="89899" y="22153"/>
                  </a:cubicBezTo>
                  <a:cubicBezTo>
                    <a:pt x="88695" y="22615"/>
                    <a:pt x="86688" y="23076"/>
                    <a:pt x="84682" y="23076"/>
                  </a:cubicBezTo>
                  <a:cubicBezTo>
                    <a:pt x="84280" y="23076"/>
                    <a:pt x="83478" y="23076"/>
                    <a:pt x="82675" y="23076"/>
                  </a:cubicBezTo>
                  <a:cubicBezTo>
                    <a:pt x="81471" y="23076"/>
                    <a:pt x="79866" y="23076"/>
                    <a:pt x="79464" y="22153"/>
                  </a:cubicBezTo>
                  <a:cubicBezTo>
                    <a:pt x="78662" y="21692"/>
                    <a:pt x="78260" y="20307"/>
                    <a:pt x="77458" y="19846"/>
                  </a:cubicBezTo>
                  <a:cubicBezTo>
                    <a:pt x="77056" y="19846"/>
                    <a:pt x="77056" y="19846"/>
                    <a:pt x="76655" y="19846"/>
                  </a:cubicBezTo>
                  <a:cubicBezTo>
                    <a:pt x="76655" y="19846"/>
                    <a:pt x="76254" y="19846"/>
                    <a:pt x="76254" y="19846"/>
                  </a:cubicBezTo>
                  <a:cubicBezTo>
                    <a:pt x="75852" y="19846"/>
                    <a:pt x="75852" y="19846"/>
                    <a:pt x="75451" y="19846"/>
                  </a:cubicBezTo>
                  <a:cubicBezTo>
                    <a:pt x="75050" y="19846"/>
                    <a:pt x="74247" y="19846"/>
                    <a:pt x="74247" y="18923"/>
                  </a:cubicBezTo>
                  <a:cubicBezTo>
                    <a:pt x="73444" y="17538"/>
                    <a:pt x="74648" y="16615"/>
                    <a:pt x="73444" y="14769"/>
                  </a:cubicBezTo>
                  <a:cubicBezTo>
                    <a:pt x="73043" y="13846"/>
                    <a:pt x="72240" y="13846"/>
                    <a:pt x="72240" y="12461"/>
                  </a:cubicBezTo>
                  <a:cubicBezTo>
                    <a:pt x="72240" y="12461"/>
                    <a:pt x="71839" y="12461"/>
                    <a:pt x="71839" y="12000"/>
                  </a:cubicBezTo>
                  <a:cubicBezTo>
                    <a:pt x="71839" y="12000"/>
                    <a:pt x="72240" y="12000"/>
                    <a:pt x="72240" y="12000"/>
                  </a:cubicBezTo>
                  <a:cubicBezTo>
                    <a:pt x="71438" y="11538"/>
                    <a:pt x="71438" y="10153"/>
                    <a:pt x="71438" y="9692"/>
                  </a:cubicBezTo>
                  <a:cubicBezTo>
                    <a:pt x="70635" y="9692"/>
                    <a:pt x="70635" y="9692"/>
                    <a:pt x="69832" y="9692"/>
                  </a:cubicBezTo>
                  <a:cubicBezTo>
                    <a:pt x="67826" y="10615"/>
                    <a:pt x="68227" y="12923"/>
                    <a:pt x="65418" y="12923"/>
                  </a:cubicBezTo>
                  <a:cubicBezTo>
                    <a:pt x="62608" y="12923"/>
                    <a:pt x="61806" y="9230"/>
                    <a:pt x="59799" y="8307"/>
                  </a:cubicBezTo>
                  <a:cubicBezTo>
                    <a:pt x="59799" y="8307"/>
                    <a:pt x="57391" y="6461"/>
                    <a:pt x="57391" y="6000"/>
                  </a:cubicBezTo>
                  <a:cubicBezTo>
                    <a:pt x="56187" y="3230"/>
                    <a:pt x="56187" y="923"/>
                    <a:pt x="52575" y="923"/>
                  </a:cubicBezTo>
                  <a:cubicBezTo>
                    <a:pt x="52575" y="923"/>
                    <a:pt x="52575" y="923"/>
                    <a:pt x="52575" y="923"/>
                  </a:cubicBezTo>
                  <a:cubicBezTo>
                    <a:pt x="52575" y="923"/>
                    <a:pt x="52575" y="923"/>
                    <a:pt x="52575" y="923"/>
                  </a:cubicBezTo>
                  <a:cubicBezTo>
                    <a:pt x="48963" y="923"/>
                    <a:pt x="47759" y="4615"/>
                    <a:pt x="44548" y="4615"/>
                  </a:cubicBezTo>
                  <a:cubicBezTo>
                    <a:pt x="43745" y="4615"/>
                    <a:pt x="41739" y="4615"/>
                    <a:pt x="38127" y="4615"/>
                  </a:cubicBezTo>
                  <a:cubicBezTo>
                    <a:pt x="36923" y="4153"/>
                    <a:pt x="32508" y="3230"/>
                    <a:pt x="32508" y="1846"/>
                  </a:cubicBezTo>
                  <a:cubicBezTo>
                    <a:pt x="30100" y="1846"/>
                    <a:pt x="30100" y="0"/>
                    <a:pt x="26889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6916738" y="3521075"/>
              <a:ext cx="34800" cy="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0"/>
                  </a:moveTo>
                  <a:cubicBezTo>
                    <a:pt x="30000" y="34838"/>
                    <a:pt x="0" y="58064"/>
                    <a:pt x="0" y="89032"/>
                  </a:cubicBezTo>
                  <a:cubicBezTo>
                    <a:pt x="0" y="104516"/>
                    <a:pt x="22500" y="120000"/>
                    <a:pt x="52500" y="120000"/>
                  </a:cubicBezTo>
                  <a:cubicBezTo>
                    <a:pt x="90000" y="120000"/>
                    <a:pt x="120000" y="92903"/>
                    <a:pt x="120000" y="73548"/>
                  </a:cubicBezTo>
                  <a:cubicBezTo>
                    <a:pt x="120000" y="38709"/>
                    <a:pt x="60000" y="27096"/>
                    <a:pt x="3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6583363" y="2978150"/>
              <a:ext cx="711300" cy="57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192" y="0"/>
                  </a:moveTo>
                  <a:cubicBezTo>
                    <a:pt x="28990" y="0"/>
                    <a:pt x="28256" y="3193"/>
                    <a:pt x="27522" y="3193"/>
                  </a:cubicBezTo>
                  <a:cubicBezTo>
                    <a:pt x="27522" y="3193"/>
                    <a:pt x="27522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6788" y="3193"/>
                    <a:pt x="26788" y="3193"/>
                  </a:cubicBezTo>
                  <a:cubicBezTo>
                    <a:pt x="26788" y="3193"/>
                    <a:pt x="26788" y="3193"/>
                    <a:pt x="26788" y="3193"/>
                  </a:cubicBezTo>
                  <a:cubicBezTo>
                    <a:pt x="26788" y="3193"/>
                    <a:pt x="26788" y="3193"/>
                    <a:pt x="26788" y="3193"/>
                  </a:cubicBezTo>
                  <a:cubicBezTo>
                    <a:pt x="26788" y="3193"/>
                    <a:pt x="26788" y="3193"/>
                    <a:pt x="26788" y="3193"/>
                  </a:cubicBezTo>
                  <a:cubicBezTo>
                    <a:pt x="26788" y="3193"/>
                    <a:pt x="26788" y="3193"/>
                    <a:pt x="26788" y="3193"/>
                  </a:cubicBezTo>
                  <a:cubicBezTo>
                    <a:pt x="26055" y="5019"/>
                    <a:pt x="24220" y="6387"/>
                    <a:pt x="22385" y="6387"/>
                  </a:cubicBezTo>
                  <a:cubicBezTo>
                    <a:pt x="21651" y="6387"/>
                    <a:pt x="21284" y="5019"/>
                    <a:pt x="20550" y="5019"/>
                  </a:cubicBezTo>
                  <a:cubicBezTo>
                    <a:pt x="20183" y="5019"/>
                    <a:pt x="20183" y="5019"/>
                    <a:pt x="19816" y="5019"/>
                  </a:cubicBezTo>
                  <a:cubicBezTo>
                    <a:pt x="19449" y="5019"/>
                    <a:pt x="18715" y="5475"/>
                    <a:pt x="18348" y="5475"/>
                  </a:cubicBezTo>
                  <a:cubicBezTo>
                    <a:pt x="18348" y="5475"/>
                    <a:pt x="18348" y="5475"/>
                    <a:pt x="18348" y="5475"/>
                  </a:cubicBezTo>
                  <a:cubicBezTo>
                    <a:pt x="18348" y="5475"/>
                    <a:pt x="18348" y="5475"/>
                    <a:pt x="18348" y="5475"/>
                  </a:cubicBezTo>
                  <a:cubicBezTo>
                    <a:pt x="18348" y="5475"/>
                    <a:pt x="18348" y="5475"/>
                    <a:pt x="18348" y="5475"/>
                  </a:cubicBezTo>
                  <a:cubicBezTo>
                    <a:pt x="18348" y="5475"/>
                    <a:pt x="18348" y="5475"/>
                    <a:pt x="18348" y="5475"/>
                  </a:cubicBezTo>
                  <a:cubicBezTo>
                    <a:pt x="17614" y="5475"/>
                    <a:pt x="17247" y="5019"/>
                    <a:pt x="17247" y="4562"/>
                  </a:cubicBezTo>
                  <a:cubicBezTo>
                    <a:pt x="17247" y="4562"/>
                    <a:pt x="17247" y="4562"/>
                    <a:pt x="17247" y="4562"/>
                  </a:cubicBezTo>
                  <a:cubicBezTo>
                    <a:pt x="17247" y="4562"/>
                    <a:pt x="17247" y="4562"/>
                    <a:pt x="17247" y="4562"/>
                  </a:cubicBezTo>
                  <a:cubicBezTo>
                    <a:pt x="17247" y="4562"/>
                    <a:pt x="17247" y="4562"/>
                    <a:pt x="17247" y="4562"/>
                  </a:cubicBezTo>
                  <a:cubicBezTo>
                    <a:pt x="17247" y="4562"/>
                    <a:pt x="17247" y="4562"/>
                    <a:pt x="17247" y="4562"/>
                  </a:cubicBezTo>
                  <a:cubicBezTo>
                    <a:pt x="16146" y="4562"/>
                    <a:pt x="16513" y="4106"/>
                    <a:pt x="15412" y="4106"/>
                  </a:cubicBezTo>
                  <a:cubicBezTo>
                    <a:pt x="12844" y="4106"/>
                    <a:pt x="12844" y="7300"/>
                    <a:pt x="11009" y="9581"/>
                  </a:cubicBezTo>
                  <a:cubicBezTo>
                    <a:pt x="9908" y="10494"/>
                    <a:pt x="8807" y="10494"/>
                    <a:pt x="8073" y="11406"/>
                  </a:cubicBezTo>
                  <a:cubicBezTo>
                    <a:pt x="7339" y="12319"/>
                    <a:pt x="6972" y="13688"/>
                    <a:pt x="5504" y="13688"/>
                  </a:cubicBezTo>
                  <a:cubicBezTo>
                    <a:pt x="4403" y="13688"/>
                    <a:pt x="4036" y="12775"/>
                    <a:pt x="2935" y="12775"/>
                  </a:cubicBezTo>
                  <a:cubicBezTo>
                    <a:pt x="2568" y="12775"/>
                    <a:pt x="2568" y="13231"/>
                    <a:pt x="2568" y="13231"/>
                  </a:cubicBezTo>
                  <a:cubicBezTo>
                    <a:pt x="2568" y="13231"/>
                    <a:pt x="2568" y="13231"/>
                    <a:pt x="2568" y="13231"/>
                  </a:cubicBezTo>
                  <a:cubicBezTo>
                    <a:pt x="1834" y="13688"/>
                    <a:pt x="0" y="18707"/>
                    <a:pt x="0" y="18707"/>
                  </a:cubicBezTo>
                  <a:cubicBezTo>
                    <a:pt x="0" y="18707"/>
                    <a:pt x="0" y="18707"/>
                    <a:pt x="0" y="18707"/>
                  </a:cubicBezTo>
                  <a:cubicBezTo>
                    <a:pt x="0" y="19163"/>
                    <a:pt x="366" y="19619"/>
                    <a:pt x="366" y="19619"/>
                  </a:cubicBezTo>
                  <a:cubicBezTo>
                    <a:pt x="366" y="20076"/>
                    <a:pt x="366" y="20076"/>
                    <a:pt x="0" y="20076"/>
                  </a:cubicBezTo>
                  <a:cubicBezTo>
                    <a:pt x="0" y="20076"/>
                    <a:pt x="0" y="20076"/>
                    <a:pt x="0" y="20076"/>
                  </a:cubicBezTo>
                  <a:cubicBezTo>
                    <a:pt x="366" y="20532"/>
                    <a:pt x="366" y="20988"/>
                    <a:pt x="366" y="21444"/>
                  </a:cubicBezTo>
                  <a:cubicBezTo>
                    <a:pt x="366" y="25551"/>
                    <a:pt x="366" y="25551"/>
                    <a:pt x="366" y="25551"/>
                  </a:cubicBezTo>
                  <a:cubicBezTo>
                    <a:pt x="1100" y="26920"/>
                    <a:pt x="733" y="27376"/>
                    <a:pt x="1100" y="28745"/>
                  </a:cubicBezTo>
                  <a:cubicBezTo>
                    <a:pt x="1467" y="30114"/>
                    <a:pt x="3669" y="28745"/>
                    <a:pt x="3669" y="31026"/>
                  </a:cubicBezTo>
                  <a:cubicBezTo>
                    <a:pt x="3669" y="31026"/>
                    <a:pt x="3669" y="31026"/>
                    <a:pt x="3669" y="31026"/>
                  </a:cubicBezTo>
                  <a:cubicBezTo>
                    <a:pt x="3669" y="33764"/>
                    <a:pt x="1100" y="33307"/>
                    <a:pt x="1100" y="35589"/>
                  </a:cubicBezTo>
                  <a:cubicBezTo>
                    <a:pt x="1100" y="35589"/>
                    <a:pt x="1100" y="35589"/>
                    <a:pt x="1100" y="35589"/>
                  </a:cubicBezTo>
                  <a:cubicBezTo>
                    <a:pt x="1100" y="36958"/>
                    <a:pt x="2201" y="36958"/>
                    <a:pt x="2568" y="37870"/>
                  </a:cubicBezTo>
                  <a:cubicBezTo>
                    <a:pt x="4036" y="41977"/>
                    <a:pt x="7706" y="42889"/>
                    <a:pt x="7706" y="48365"/>
                  </a:cubicBezTo>
                  <a:cubicBezTo>
                    <a:pt x="7706" y="48365"/>
                    <a:pt x="7706" y="48365"/>
                    <a:pt x="7706" y="48365"/>
                  </a:cubicBezTo>
                  <a:cubicBezTo>
                    <a:pt x="5137" y="48821"/>
                    <a:pt x="3302" y="49733"/>
                    <a:pt x="3302" y="53384"/>
                  </a:cubicBezTo>
                  <a:cubicBezTo>
                    <a:pt x="3302" y="53384"/>
                    <a:pt x="3302" y="53384"/>
                    <a:pt x="3302" y="53384"/>
                  </a:cubicBezTo>
                  <a:cubicBezTo>
                    <a:pt x="3302" y="54296"/>
                    <a:pt x="3669" y="54752"/>
                    <a:pt x="3669" y="55665"/>
                  </a:cubicBezTo>
                  <a:cubicBezTo>
                    <a:pt x="7339" y="55209"/>
                    <a:pt x="7339" y="55209"/>
                    <a:pt x="7339" y="55209"/>
                  </a:cubicBezTo>
                  <a:cubicBezTo>
                    <a:pt x="7706" y="54752"/>
                    <a:pt x="7706" y="54752"/>
                    <a:pt x="8440" y="54296"/>
                  </a:cubicBezTo>
                  <a:cubicBezTo>
                    <a:pt x="11009" y="55209"/>
                    <a:pt x="11009" y="55209"/>
                    <a:pt x="11009" y="55209"/>
                  </a:cubicBezTo>
                  <a:cubicBezTo>
                    <a:pt x="12110" y="55209"/>
                    <a:pt x="12477" y="54296"/>
                    <a:pt x="13577" y="54296"/>
                  </a:cubicBezTo>
                  <a:cubicBezTo>
                    <a:pt x="14311" y="54296"/>
                    <a:pt x="14678" y="54296"/>
                    <a:pt x="15412" y="54296"/>
                  </a:cubicBezTo>
                  <a:cubicBezTo>
                    <a:pt x="15779" y="54296"/>
                    <a:pt x="16146" y="54296"/>
                    <a:pt x="16880" y="54296"/>
                  </a:cubicBezTo>
                  <a:cubicBezTo>
                    <a:pt x="17981" y="54752"/>
                    <a:pt x="18715" y="57946"/>
                    <a:pt x="19449" y="59315"/>
                  </a:cubicBezTo>
                  <a:cubicBezTo>
                    <a:pt x="20550" y="61596"/>
                    <a:pt x="23486" y="63878"/>
                    <a:pt x="25688" y="63878"/>
                  </a:cubicBezTo>
                  <a:cubicBezTo>
                    <a:pt x="26422" y="63878"/>
                    <a:pt x="27155" y="63878"/>
                    <a:pt x="27889" y="64334"/>
                  </a:cubicBezTo>
                  <a:cubicBezTo>
                    <a:pt x="27522" y="64790"/>
                    <a:pt x="27522" y="65703"/>
                    <a:pt x="26422" y="66159"/>
                  </a:cubicBezTo>
                  <a:cubicBezTo>
                    <a:pt x="26422" y="66159"/>
                    <a:pt x="26055" y="66159"/>
                    <a:pt x="25688" y="66159"/>
                  </a:cubicBezTo>
                  <a:cubicBezTo>
                    <a:pt x="25688" y="66159"/>
                    <a:pt x="25688" y="66159"/>
                    <a:pt x="25321" y="66159"/>
                  </a:cubicBezTo>
                  <a:cubicBezTo>
                    <a:pt x="25321" y="66159"/>
                    <a:pt x="25321" y="66159"/>
                    <a:pt x="24954" y="66159"/>
                  </a:cubicBezTo>
                  <a:cubicBezTo>
                    <a:pt x="24587" y="66159"/>
                    <a:pt x="24220" y="66159"/>
                    <a:pt x="23853" y="66615"/>
                  </a:cubicBezTo>
                  <a:cubicBezTo>
                    <a:pt x="25688" y="68441"/>
                    <a:pt x="26788" y="72547"/>
                    <a:pt x="30091" y="72547"/>
                  </a:cubicBezTo>
                  <a:cubicBezTo>
                    <a:pt x="32660" y="72547"/>
                    <a:pt x="32660" y="68441"/>
                    <a:pt x="34128" y="66615"/>
                  </a:cubicBezTo>
                  <a:cubicBezTo>
                    <a:pt x="34862" y="66615"/>
                    <a:pt x="34862" y="66615"/>
                    <a:pt x="34862" y="66615"/>
                  </a:cubicBezTo>
                  <a:cubicBezTo>
                    <a:pt x="34862" y="67072"/>
                    <a:pt x="34495" y="67984"/>
                    <a:pt x="34495" y="68441"/>
                  </a:cubicBezTo>
                  <a:cubicBezTo>
                    <a:pt x="34495" y="69809"/>
                    <a:pt x="35229" y="71634"/>
                    <a:pt x="35229" y="73460"/>
                  </a:cubicBezTo>
                  <a:cubicBezTo>
                    <a:pt x="35229" y="75285"/>
                    <a:pt x="34862" y="75741"/>
                    <a:pt x="34862" y="77110"/>
                  </a:cubicBezTo>
                  <a:cubicBezTo>
                    <a:pt x="34862" y="77110"/>
                    <a:pt x="34862" y="77110"/>
                    <a:pt x="34862" y="77110"/>
                  </a:cubicBezTo>
                  <a:cubicBezTo>
                    <a:pt x="34862" y="77566"/>
                    <a:pt x="34862" y="78479"/>
                    <a:pt x="34862" y="78935"/>
                  </a:cubicBezTo>
                  <a:cubicBezTo>
                    <a:pt x="34862" y="81673"/>
                    <a:pt x="35963" y="83954"/>
                    <a:pt x="36697" y="86692"/>
                  </a:cubicBezTo>
                  <a:cubicBezTo>
                    <a:pt x="37431" y="89429"/>
                    <a:pt x="39266" y="93536"/>
                    <a:pt x="40000" y="95361"/>
                  </a:cubicBezTo>
                  <a:cubicBezTo>
                    <a:pt x="40366" y="97186"/>
                    <a:pt x="40366" y="98098"/>
                    <a:pt x="41100" y="99923"/>
                  </a:cubicBezTo>
                  <a:cubicBezTo>
                    <a:pt x="41834" y="101292"/>
                    <a:pt x="41467" y="103117"/>
                    <a:pt x="42201" y="104942"/>
                  </a:cubicBezTo>
                  <a:cubicBezTo>
                    <a:pt x="42568" y="105855"/>
                    <a:pt x="44036" y="107224"/>
                    <a:pt x="44403" y="109049"/>
                  </a:cubicBezTo>
                  <a:cubicBezTo>
                    <a:pt x="45137" y="111787"/>
                    <a:pt x="46238" y="114524"/>
                    <a:pt x="47339" y="117718"/>
                  </a:cubicBezTo>
                  <a:cubicBezTo>
                    <a:pt x="47339" y="117718"/>
                    <a:pt x="47706" y="118631"/>
                    <a:pt x="48073" y="118631"/>
                  </a:cubicBezTo>
                  <a:cubicBezTo>
                    <a:pt x="48073" y="119543"/>
                    <a:pt x="48807" y="120000"/>
                    <a:pt x="49541" y="120000"/>
                  </a:cubicBezTo>
                  <a:cubicBezTo>
                    <a:pt x="49541" y="120000"/>
                    <a:pt x="49541" y="120000"/>
                    <a:pt x="49541" y="120000"/>
                  </a:cubicBezTo>
                  <a:cubicBezTo>
                    <a:pt x="50642" y="120000"/>
                    <a:pt x="50642" y="118631"/>
                    <a:pt x="51009" y="117718"/>
                  </a:cubicBezTo>
                  <a:cubicBezTo>
                    <a:pt x="51743" y="116349"/>
                    <a:pt x="51743" y="116806"/>
                    <a:pt x="52844" y="115893"/>
                  </a:cubicBezTo>
                  <a:cubicBezTo>
                    <a:pt x="53944" y="115437"/>
                    <a:pt x="53577" y="112243"/>
                    <a:pt x="55045" y="111787"/>
                  </a:cubicBezTo>
                  <a:cubicBezTo>
                    <a:pt x="55412" y="111330"/>
                    <a:pt x="56146" y="111330"/>
                    <a:pt x="56146" y="110874"/>
                  </a:cubicBezTo>
                  <a:cubicBezTo>
                    <a:pt x="56513" y="110874"/>
                    <a:pt x="56513" y="110874"/>
                    <a:pt x="56513" y="110874"/>
                  </a:cubicBezTo>
                  <a:cubicBezTo>
                    <a:pt x="56146" y="107680"/>
                    <a:pt x="56146" y="107680"/>
                    <a:pt x="56146" y="107680"/>
                  </a:cubicBezTo>
                  <a:cubicBezTo>
                    <a:pt x="56146" y="104942"/>
                    <a:pt x="57247" y="103117"/>
                    <a:pt x="57247" y="99923"/>
                  </a:cubicBezTo>
                  <a:cubicBezTo>
                    <a:pt x="57247" y="97642"/>
                    <a:pt x="56513" y="96273"/>
                    <a:pt x="56513" y="93992"/>
                  </a:cubicBezTo>
                  <a:cubicBezTo>
                    <a:pt x="56513" y="91254"/>
                    <a:pt x="58715" y="91254"/>
                    <a:pt x="60550" y="90342"/>
                  </a:cubicBezTo>
                  <a:cubicBezTo>
                    <a:pt x="61284" y="89885"/>
                    <a:pt x="62385" y="88517"/>
                    <a:pt x="63119" y="87604"/>
                  </a:cubicBezTo>
                  <a:cubicBezTo>
                    <a:pt x="65321" y="84866"/>
                    <a:pt x="67155" y="82585"/>
                    <a:pt x="69357" y="79847"/>
                  </a:cubicBezTo>
                  <a:cubicBezTo>
                    <a:pt x="70825" y="77566"/>
                    <a:pt x="73761" y="77110"/>
                    <a:pt x="75596" y="74828"/>
                  </a:cubicBezTo>
                  <a:cubicBezTo>
                    <a:pt x="76697" y="73460"/>
                    <a:pt x="76697" y="72091"/>
                    <a:pt x="77064" y="70266"/>
                  </a:cubicBezTo>
                  <a:cubicBezTo>
                    <a:pt x="77431" y="69353"/>
                    <a:pt x="79633" y="68897"/>
                    <a:pt x="80366" y="67072"/>
                  </a:cubicBezTo>
                  <a:cubicBezTo>
                    <a:pt x="81100" y="67984"/>
                    <a:pt x="81100" y="68441"/>
                    <a:pt x="82568" y="68441"/>
                  </a:cubicBezTo>
                  <a:cubicBezTo>
                    <a:pt x="85504" y="68441"/>
                    <a:pt x="88440" y="67528"/>
                    <a:pt x="88440" y="63878"/>
                  </a:cubicBezTo>
                  <a:cubicBezTo>
                    <a:pt x="89908" y="64334"/>
                    <a:pt x="91743" y="64790"/>
                    <a:pt x="92110" y="66615"/>
                  </a:cubicBezTo>
                  <a:cubicBezTo>
                    <a:pt x="92477" y="68441"/>
                    <a:pt x="92110" y="70266"/>
                    <a:pt x="93211" y="72091"/>
                  </a:cubicBezTo>
                  <a:cubicBezTo>
                    <a:pt x="93944" y="73460"/>
                    <a:pt x="95045" y="74828"/>
                    <a:pt x="96513" y="76197"/>
                  </a:cubicBezTo>
                  <a:cubicBezTo>
                    <a:pt x="97614" y="78022"/>
                    <a:pt x="98715" y="80304"/>
                    <a:pt x="99449" y="83041"/>
                  </a:cubicBezTo>
                  <a:cubicBezTo>
                    <a:pt x="99449" y="83498"/>
                    <a:pt x="100183" y="83954"/>
                    <a:pt x="100183" y="84410"/>
                  </a:cubicBezTo>
                  <a:cubicBezTo>
                    <a:pt x="100183" y="86235"/>
                    <a:pt x="99449" y="86692"/>
                    <a:pt x="99449" y="88517"/>
                  </a:cubicBezTo>
                  <a:cubicBezTo>
                    <a:pt x="99449" y="90342"/>
                    <a:pt x="99816" y="91711"/>
                    <a:pt x="101284" y="91711"/>
                  </a:cubicBezTo>
                  <a:cubicBezTo>
                    <a:pt x="104220" y="91711"/>
                    <a:pt x="104954" y="88060"/>
                    <a:pt x="106788" y="85779"/>
                  </a:cubicBezTo>
                  <a:cubicBezTo>
                    <a:pt x="107155" y="86692"/>
                    <a:pt x="107155" y="87148"/>
                    <a:pt x="107522" y="87604"/>
                  </a:cubicBezTo>
                  <a:cubicBezTo>
                    <a:pt x="107889" y="88060"/>
                    <a:pt x="108623" y="87604"/>
                    <a:pt x="108990" y="88517"/>
                  </a:cubicBezTo>
                  <a:cubicBezTo>
                    <a:pt x="110091" y="90342"/>
                    <a:pt x="108256" y="94448"/>
                    <a:pt x="109724" y="94448"/>
                  </a:cubicBezTo>
                  <a:cubicBezTo>
                    <a:pt x="109724" y="98555"/>
                    <a:pt x="112293" y="101749"/>
                    <a:pt x="112293" y="107224"/>
                  </a:cubicBezTo>
                  <a:cubicBezTo>
                    <a:pt x="112293" y="109049"/>
                    <a:pt x="111559" y="111787"/>
                    <a:pt x="112293" y="112243"/>
                  </a:cubicBezTo>
                  <a:cubicBezTo>
                    <a:pt x="112293" y="112243"/>
                    <a:pt x="112293" y="112243"/>
                    <a:pt x="112293" y="112243"/>
                  </a:cubicBezTo>
                  <a:cubicBezTo>
                    <a:pt x="113027" y="109961"/>
                    <a:pt x="113394" y="108593"/>
                    <a:pt x="114495" y="106311"/>
                  </a:cubicBezTo>
                  <a:cubicBezTo>
                    <a:pt x="114495" y="105855"/>
                    <a:pt x="115229" y="105399"/>
                    <a:pt x="115229" y="104942"/>
                  </a:cubicBezTo>
                  <a:cubicBezTo>
                    <a:pt x="115229" y="104030"/>
                    <a:pt x="113761" y="97642"/>
                    <a:pt x="113027" y="96730"/>
                  </a:cubicBezTo>
                  <a:cubicBezTo>
                    <a:pt x="112293" y="95817"/>
                    <a:pt x="111192" y="95361"/>
                    <a:pt x="111192" y="93992"/>
                  </a:cubicBezTo>
                  <a:cubicBezTo>
                    <a:pt x="111192" y="93992"/>
                    <a:pt x="111192" y="93992"/>
                    <a:pt x="111192" y="93992"/>
                  </a:cubicBezTo>
                  <a:cubicBezTo>
                    <a:pt x="111192" y="93992"/>
                    <a:pt x="111192" y="93992"/>
                    <a:pt x="111192" y="93992"/>
                  </a:cubicBezTo>
                  <a:cubicBezTo>
                    <a:pt x="111192" y="93536"/>
                    <a:pt x="111192" y="93079"/>
                    <a:pt x="111192" y="92623"/>
                  </a:cubicBezTo>
                  <a:cubicBezTo>
                    <a:pt x="111192" y="93079"/>
                    <a:pt x="111192" y="93079"/>
                    <a:pt x="111192" y="93079"/>
                  </a:cubicBezTo>
                  <a:cubicBezTo>
                    <a:pt x="111559" y="92623"/>
                    <a:pt x="112293" y="91254"/>
                    <a:pt x="112293" y="90342"/>
                  </a:cubicBezTo>
                  <a:cubicBezTo>
                    <a:pt x="112293" y="88517"/>
                    <a:pt x="112293" y="85779"/>
                    <a:pt x="111559" y="84410"/>
                  </a:cubicBezTo>
                  <a:cubicBezTo>
                    <a:pt x="110825" y="83498"/>
                    <a:pt x="109357" y="83498"/>
                    <a:pt x="109357" y="81216"/>
                  </a:cubicBezTo>
                  <a:cubicBezTo>
                    <a:pt x="109357" y="81216"/>
                    <a:pt x="109357" y="81216"/>
                    <a:pt x="109357" y="81216"/>
                  </a:cubicBezTo>
                  <a:cubicBezTo>
                    <a:pt x="109357" y="81216"/>
                    <a:pt x="109357" y="81216"/>
                    <a:pt x="109357" y="81216"/>
                  </a:cubicBezTo>
                  <a:cubicBezTo>
                    <a:pt x="109357" y="78479"/>
                    <a:pt x="110091" y="76653"/>
                    <a:pt x="111192" y="75741"/>
                  </a:cubicBezTo>
                  <a:cubicBezTo>
                    <a:pt x="111559" y="74828"/>
                    <a:pt x="113027" y="75285"/>
                    <a:pt x="113761" y="74372"/>
                  </a:cubicBezTo>
                  <a:cubicBezTo>
                    <a:pt x="116330" y="72547"/>
                    <a:pt x="117798" y="71634"/>
                    <a:pt x="120000" y="67528"/>
                  </a:cubicBezTo>
                  <a:cubicBezTo>
                    <a:pt x="119266" y="67528"/>
                    <a:pt x="118899" y="67984"/>
                    <a:pt x="118165" y="67984"/>
                  </a:cubicBezTo>
                  <a:cubicBezTo>
                    <a:pt x="115963" y="67984"/>
                    <a:pt x="114862" y="64790"/>
                    <a:pt x="114862" y="62509"/>
                  </a:cubicBezTo>
                  <a:cubicBezTo>
                    <a:pt x="113761" y="62053"/>
                    <a:pt x="113394" y="58403"/>
                    <a:pt x="112660" y="58403"/>
                  </a:cubicBezTo>
                  <a:cubicBezTo>
                    <a:pt x="111926" y="58403"/>
                    <a:pt x="111192" y="59315"/>
                    <a:pt x="110458" y="59315"/>
                  </a:cubicBezTo>
                  <a:cubicBezTo>
                    <a:pt x="110091" y="59315"/>
                    <a:pt x="110091" y="58403"/>
                    <a:pt x="110091" y="57946"/>
                  </a:cubicBezTo>
                  <a:cubicBezTo>
                    <a:pt x="110091" y="57946"/>
                    <a:pt x="110091" y="57946"/>
                    <a:pt x="110091" y="57946"/>
                  </a:cubicBezTo>
                  <a:cubicBezTo>
                    <a:pt x="110091" y="57946"/>
                    <a:pt x="110091" y="57946"/>
                    <a:pt x="110091" y="57946"/>
                  </a:cubicBezTo>
                  <a:cubicBezTo>
                    <a:pt x="110091" y="52927"/>
                    <a:pt x="112660" y="52927"/>
                    <a:pt x="112660" y="47908"/>
                  </a:cubicBezTo>
                  <a:cubicBezTo>
                    <a:pt x="112660" y="45171"/>
                    <a:pt x="111192" y="44258"/>
                    <a:pt x="110458" y="42433"/>
                  </a:cubicBezTo>
                  <a:cubicBezTo>
                    <a:pt x="107889" y="40608"/>
                    <a:pt x="105688" y="41064"/>
                    <a:pt x="104954" y="36958"/>
                  </a:cubicBezTo>
                  <a:cubicBezTo>
                    <a:pt x="104220" y="36958"/>
                    <a:pt x="104220" y="36958"/>
                    <a:pt x="104220" y="36958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8326"/>
                    <a:pt x="102752" y="38326"/>
                    <a:pt x="102752" y="38326"/>
                  </a:cubicBezTo>
                  <a:cubicBezTo>
                    <a:pt x="102752" y="38326"/>
                    <a:pt x="102752" y="38326"/>
                    <a:pt x="102752" y="38326"/>
                  </a:cubicBezTo>
                  <a:cubicBezTo>
                    <a:pt x="102752" y="38326"/>
                    <a:pt x="102752" y="38326"/>
                    <a:pt x="102752" y="38326"/>
                  </a:cubicBezTo>
                  <a:cubicBezTo>
                    <a:pt x="102752" y="38326"/>
                    <a:pt x="102752" y="38326"/>
                    <a:pt x="102752" y="38326"/>
                  </a:cubicBezTo>
                  <a:cubicBezTo>
                    <a:pt x="102752" y="38326"/>
                    <a:pt x="102752" y="38326"/>
                    <a:pt x="102752" y="38326"/>
                  </a:cubicBezTo>
                  <a:cubicBezTo>
                    <a:pt x="102385" y="38326"/>
                    <a:pt x="102018" y="37870"/>
                    <a:pt x="101651" y="37870"/>
                  </a:cubicBezTo>
                  <a:cubicBezTo>
                    <a:pt x="101651" y="37870"/>
                    <a:pt x="101651" y="37870"/>
                    <a:pt x="101651" y="37870"/>
                  </a:cubicBezTo>
                  <a:cubicBezTo>
                    <a:pt x="101651" y="37870"/>
                    <a:pt x="101651" y="37870"/>
                    <a:pt x="101651" y="37870"/>
                  </a:cubicBezTo>
                  <a:cubicBezTo>
                    <a:pt x="101651" y="37870"/>
                    <a:pt x="101651" y="37870"/>
                    <a:pt x="101651" y="37870"/>
                  </a:cubicBezTo>
                  <a:cubicBezTo>
                    <a:pt x="101651" y="37870"/>
                    <a:pt x="101651" y="37870"/>
                    <a:pt x="101651" y="37870"/>
                  </a:cubicBezTo>
                  <a:cubicBezTo>
                    <a:pt x="101284" y="37870"/>
                    <a:pt x="100917" y="37870"/>
                    <a:pt x="100550" y="37870"/>
                  </a:cubicBezTo>
                  <a:cubicBezTo>
                    <a:pt x="100550" y="37870"/>
                    <a:pt x="100550" y="37870"/>
                    <a:pt x="100550" y="37870"/>
                  </a:cubicBezTo>
                  <a:cubicBezTo>
                    <a:pt x="100550" y="37870"/>
                    <a:pt x="100550" y="37870"/>
                    <a:pt x="100550" y="37870"/>
                  </a:cubicBezTo>
                  <a:cubicBezTo>
                    <a:pt x="100183" y="37870"/>
                    <a:pt x="100183" y="37870"/>
                    <a:pt x="99816" y="38326"/>
                  </a:cubicBezTo>
                  <a:cubicBezTo>
                    <a:pt x="99816" y="38326"/>
                    <a:pt x="99816" y="38326"/>
                    <a:pt x="99816" y="38326"/>
                  </a:cubicBezTo>
                  <a:cubicBezTo>
                    <a:pt x="99816" y="38326"/>
                    <a:pt x="99816" y="38326"/>
                    <a:pt x="99816" y="38326"/>
                  </a:cubicBezTo>
                  <a:cubicBezTo>
                    <a:pt x="99816" y="38326"/>
                    <a:pt x="99816" y="38326"/>
                    <a:pt x="99816" y="38326"/>
                  </a:cubicBezTo>
                  <a:cubicBezTo>
                    <a:pt x="99449" y="38783"/>
                    <a:pt x="99082" y="39239"/>
                    <a:pt x="98715" y="39695"/>
                  </a:cubicBezTo>
                  <a:cubicBezTo>
                    <a:pt x="97981" y="40152"/>
                    <a:pt x="94311" y="43802"/>
                    <a:pt x="92844" y="43802"/>
                  </a:cubicBezTo>
                  <a:cubicBezTo>
                    <a:pt x="91376" y="43802"/>
                    <a:pt x="90275" y="42433"/>
                    <a:pt x="87706" y="42433"/>
                  </a:cubicBezTo>
                  <a:cubicBezTo>
                    <a:pt x="85137" y="42433"/>
                    <a:pt x="84770" y="44714"/>
                    <a:pt x="83302" y="45627"/>
                  </a:cubicBezTo>
                  <a:cubicBezTo>
                    <a:pt x="83302" y="44714"/>
                    <a:pt x="82935" y="42889"/>
                    <a:pt x="82568" y="42889"/>
                  </a:cubicBezTo>
                  <a:cubicBezTo>
                    <a:pt x="81834" y="42889"/>
                    <a:pt x="81467" y="43346"/>
                    <a:pt x="80366" y="43346"/>
                  </a:cubicBezTo>
                  <a:cubicBezTo>
                    <a:pt x="78899" y="43346"/>
                    <a:pt x="77431" y="43346"/>
                    <a:pt x="76330" y="43346"/>
                  </a:cubicBezTo>
                  <a:cubicBezTo>
                    <a:pt x="73761" y="43346"/>
                    <a:pt x="72660" y="41520"/>
                    <a:pt x="71192" y="40152"/>
                  </a:cubicBezTo>
                  <a:cubicBezTo>
                    <a:pt x="71192" y="40152"/>
                    <a:pt x="71192" y="40152"/>
                    <a:pt x="71192" y="40152"/>
                  </a:cubicBezTo>
                  <a:cubicBezTo>
                    <a:pt x="71192" y="40152"/>
                    <a:pt x="71192" y="40152"/>
                    <a:pt x="71192" y="40152"/>
                  </a:cubicBezTo>
                  <a:cubicBezTo>
                    <a:pt x="71192" y="40152"/>
                    <a:pt x="71192" y="40152"/>
                    <a:pt x="71192" y="40152"/>
                  </a:cubicBezTo>
                  <a:cubicBezTo>
                    <a:pt x="71192" y="40152"/>
                    <a:pt x="71192" y="40152"/>
                    <a:pt x="71192" y="40152"/>
                  </a:cubicBezTo>
                  <a:cubicBezTo>
                    <a:pt x="71192" y="40152"/>
                    <a:pt x="71192" y="40152"/>
                    <a:pt x="70825" y="40152"/>
                  </a:cubicBezTo>
                  <a:cubicBezTo>
                    <a:pt x="70825" y="40152"/>
                    <a:pt x="70825" y="40152"/>
                    <a:pt x="70825" y="40152"/>
                  </a:cubicBezTo>
                  <a:cubicBezTo>
                    <a:pt x="70825" y="40152"/>
                    <a:pt x="70825" y="40152"/>
                    <a:pt x="70825" y="40152"/>
                  </a:cubicBezTo>
                  <a:cubicBezTo>
                    <a:pt x="70825" y="40152"/>
                    <a:pt x="70825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091" y="40152"/>
                    <a:pt x="70091" y="40152"/>
                  </a:cubicBezTo>
                  <a:cubicBezTo>
                    <a:pt x="70091" y="40152"/>
                    <a:pt x="70091" y="40152"/>
                    <a:pt x="70091" y="40152"/>
                  </a:cubicBezTo>
                  <a:cubicBezTo>
                    <a:pt x="70091" y="40152"/>
                    <a:pt x="70091" y="40152"/>
                    <a:pt x="70091" y="40152"/>
                  </a:cubicBezTo>
                  <a:cubicBezTo>
                    <a:pt x="70091" y="40152"/>
                    <a:pt x="70091" y="40152"/>
                    <a:pt x="70091" y="40152"/>
                  </a:cubicBezTo>
                  <a:cubicBezTo>
                    <a:pt x="70091" y="40152"/>
                    <a:pt x="70091" y="40152"/>
                    <a:pt x="70091" y="40152"/>
                  </a:cubicBezTo>
                  <a:cubicBezTo>
                    <a:pt x="69724" y="40152"/>
                    <a:pt x="69724" y="40152"/>
                    <a:pt x="69724" y="39695"/>
                  </a:cubicBezTo>
                  <a:cubicBezTo>
                    <a:pt x="69724" y="39695"/>
                    <a:pt x="69724" y="39695"/>
                    <a:pt x="69724" y="39695"/>
                  </a:cubicBezTo>
                  <a:cubicBezTo>
                    <a:pt x="69724" y="39695"/>
                    <a:pt x="69724" y="39695"/>
                    <a:pt x="69724" y="39695"/>
                  </a:cubicBezTo>
                  <a:cubicBezTo>
                    <a:pt x="69357" y="38783"/>
                    <a:pt x="69357" y="37870"/>
                    <a:pt x="68256" y="37414"/>
                  </a:cubicBezTo>
                  <a:cubicBezTo>
                    <a:pt x="66788" y="36501"/>
                    <a:pt x="65688" y="36958"/>
                    <a:pt x="64587" y="35589"/>
                  </a:cubicBezTo>
                  <a:cubicBezTo>
                    <a:pt x="63119" y="33764"/>
                    <a:pt x="62018" y="34676"/>
                    <a:pt x="59816" y="34220"/>
                  </a:cubicBezTo>
                  <a:cubicBezTo>
                    <a:pt x="57981" y="33307"/>
                    <a:pt x="57614" y="31939"/>
                    <a:pt x="55779" y="31026"/>
                  </a:cubicBezTo>
                  <a:cubicBezTo>
                    <a:pt x="55045" y="31026"/>
                    <a:pt x="54311" y="31026"/>
                    <a:pt x="53944" y="30114"/>
                  </a:cubicBezTo>
                  <a:cubicBezTo>
                    <a:pt x="53577" y="28745"/>
                    <a:pt x="53577" y="27832"/>
                    <a:pt x="53211" y="26007"/>
                  </a:cubicBezTo>
                  <a:cubicBezTo>
                    <a:pt x="53211" y="25095"/>
                    <a:pt x="53211" y="25095"/>
                    <a:pt x="53211" y="25095"/>
                  </a:cubicBezTo>
                  <a:cubicBezTo>
                    <a:pt x="53211" y="25095"/>
                    <a:pt x="53211" y="25095"/>
                    <a:pt x="53211" y="25095"/>
                  </a:cubicBezTo>
                  <a:cubicBezTo>
                    <a:pt x="53577" y="25095"/>
                    <a:pt x="53577" y="25095"/>
                    <a:pt x="53944" y="25095"/>
                  </a:cubicBezTo>
                  <a:cubicBezTo>
                    <a:pt x="53944" y="25095"/>
                    <a:pt x="53944" y="25095"/>
                    <a:pt x="54311" y="25095"/>
                  </a:cubicBezTo>
                  <a:cubicBezTo>
                    <a:pt x="54311" y="25095"/>
                    <a:pt x="54311" y="25095"/>
                    <a:pt x="54311" y="25095"/>
                  </a:cubicBezTo>
                  <a:cubicBezTo>
                    <a:pt x="54311" y="25095"/>
                    <a:pt x="54311" y="25095"/>
                    <a:pt x="54311" y="25095"/>
                  </a:cubicBezTo>
                  <a:cubicBezTo>
                    <a:pt x="55045" y="25095"/>
                    <a:pt x="55779" y="24638"/>
                    <a:pt x="55779" y="23726"/>
                  </a:cubicBezTo>
                  <a:cubicBezTo>
                    <a:pt x="55779" y="22357"/>
                    <a:pt x="54311" y="21901"/>
                    <a:pt x="54311" y="20532"/>
                  </a:cubicBezTo>
                  <a:cubicBezTo>
                    <a:pt x="54311" y="20532"/>
                    <a:pt x="54311" y="20532"/>
                    <a:pt x="54311" y="20532"/>
                  </a:cubicBezTo>
                  <a:cubicBezTo>
                    <a:pt x="54311" y="20532"/>
                    <a:pt x="54311" y="20532"/>
                    <a:pt x="54311" y="20532"/>
                  </a:cubicBezTo>
                  <a:cubicBezTo>
                    <a:pt x="54311" y="16882"/>
                    <a:pt x="57981" y="17338"/>
                    <a:pt x="57981" y="14144"/>
                  </a:cubicBezTo>
                  <a:cubicBezTo>
                    <a:pt x="57981" y="12775"/>
                    <a:pt x="55779" y="10494"/>
                    <a:pt x="54678" y="10494"/>
                  </a:cubicBezTo>
                  <a:cubicBezTo>
                    <a:pt x="52844" y="10494"/>
                    <a:pt x="52110" y="12319"/>
                    <a:pt x="50275" y="12775"/>
                  </a:cubicBezTo>
                  <a:cubicBezTo>
                    <a:pt x="48440" y="11863"/>
                    <a:pt x="47339" y="11863"/>
                    <a:pt x="45871" y="10038"/>
                  </a:cubicBezTo>
                  <a:cubicBezTo>
                    <a:pt x="45137" y="9125"/>
                    <a:pt x="45504" y="7756"/>
                    <a:pt x="44403" y="7300"/>
                  </a:cubicBezTo>
                  <a:cubicBezTo>
                    <a:pt x="42935" y="6387"/>
                    <a:pt x="42201" y="7300"/>
                    <a:pt x="42201" y="5019"/>
                  </a:cubicBezTo>
                  <a:cubicBezTo>
                    <a:pt x="40733" y="4562"/>
                    <a:pt x="40000" y="4562"/>
                    <a:pt x="38532" y="4562"/>
                  </a:cubicBezTo>
                  <a:cubicBezTo>
                    <a:pt x="36330" y="4562"/>
                    <a:pt x="35596" y="6844"/>
                    <a:pt x="33027" y="6844"/>
                  </a:cubicBezTo>
                  <a:cubicBezTo>
                    <a:pt x="32293" y="6844"/>
                    <a:pt x="31926" y="5475"/>
                    <a:pt x="31926" y="3650"/>
                  </a:cubicBezTo>
                  <a:cubicBezTo>
                    <a:pt x="31926" y="3650"/>
                    <a:pt x="31926" y="3193"/>
                    <a:pt x="31926" y="2737"/>
                  </a:cubicBezTo>
                  <a:cubicBezTo>
                    <a:pt x="31926" y="1368"/>
                    <a:pt x="31926" y="0"/>
                    <a:pt x="31192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7189788" y="3592512"/>
              <a:ext cx="184200" cy="200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" y="0"/>
                  </a:moveTo>
                  <a:cubicBezTo>
                    <a:pt x="1411" y="0"/>
                    <a:pt x="0" y="0"/>
                    <a:pt x="0" y="0"/>
                  </a:cubicBezTo>
                  <a:cubicBezTo>
                    <a:pt x="0" y="2608"/>
                    <a:pt x="0" y="2608"/>
                    <a:pt x="0" y="2608"/>
                  </a:cubicBezTo>
                  <a:cubicBezTo>
                    <a:pt x="0" y="6521"/>
                    <a:pt x="7058" y="16956"/>
                    <a:pt x="9882" y="18260"/>
                  </a:cubicBezTo>
                  <a:cubicBezTo>
                    <a:pt x="14117" y="18260"/>
                    <a:pt x="18352" y="18260"/>
                    <a:pt x="19764" y="20869"/>
                  </a:cubicBezTo>
                  <a:cubicBezTo>
                    <a:pt x="21176" y="24782"/>
                    <a:pt x="22588" y="27391"/>
                    <a:pt x="25411" y="32608"/>
                  </a:cubicBezTo>
                  <a:cubicBezTo>
                    <a:pt x="28235" y="37826"/>
                    <a:pt x="36705" y="35217"/>
                    <a:pt x="39529" y="44347"/>
                  </a:cubicBezTo>
                  <a:cubicBezTo>
                    <a:pt x="40941" y="46956"/>
                    <a:pt x="43764" y="56086"/>
                    <a:pt x="45176" y="57391"/>
                  </a:cubicBezTo>
                  <a:cubicBezTo>
                    <a:pt x="46588" y="57391"/>
                    <a:pt x="52235" y="58695"/>
                    <a:pt x="52235" y="58695"/>
                  </a:cubicBezTo>
                  <a:cubicBezTo>
                    <a:pt x="52235" y="60000"/>
                    <a:pt x="52235" y="62608"/>
                    <a:pt x="53647" y="62608"/>
                  </a:cubicBezTo>
                  <a:cubicBezTo>
                    <a:pt x="55058" y="62608"/>
                    <a:pt x="59294" y="69130"/>
                    <a:pt x="59294" y="71739"/>
                  </a:cubicBezTo>
                  <a:cubicBezTo>
                    <a:pt x="64941" y="79565"/>
                    <a:pt x="67764" y="86086"/>
                    <a:pt x="76235" y="93913"/>
                  </a:cubicBezTo>
                  <a:cubicBezTo>
                    <a:pt x="83294" y="100434"/>
                    <a:pt x="90352" y="103043"/>
                    <a:pt x="97411" y="110869"/>
                  </a:cubicBezTo>
                  <a:cubicBezTo>
                    <a:pt x="97411" y="110869"/>
                    <a:pt x="104470" y="120000"/>
                    <a:pt x="107294" y="120000"/>
                  </a:cubicBezTo>
                  <a:cubicBezTo>
                    <a:pt x="110117" y="120000"/>
                    <a:pt x="117176" y="120000"/>
                    <a:pt x="117176" y="114782"/>
                  </a:cubicBezTo>
                  <a:cubicBezTo>
                    <a:pt x="117176" y="112173"/>
                    <a:pt x="115764" y="106956"/>
                    <a:pt x="120000" y="105652"/>
                  </a:cubicBezTo>
                  <a:cubicBezTo>
                    <a:pt x="120000" y="96521"/>
                    <a:pt x="120000" y="93913"/>
                    <a:pt x="120000" y="88695"/>
                  </a:cubicBezTo>
                  <a:cubicBezTo>
                    <a:pt x="120000" y="86086"/>
                    <a:pt x="114352" y="84782"/>
                    <a:pt x="111529" y="82173"/>
                  </a:cubicBezTo>
                  <a:cubicBezTo>
                    <a:pt x="107294" y="78260"/>
                    <a:pt x="103058" y="75652"/>
                    <a:pt x="103058" y="67826"/>
                  </a:cubicBezTo>
                  <a:cubicBezTo>
                    <a:pt x="98823" y="67826"/>
                    <a:pt x="94588" y="66521"/>
                    <a:pt x="94588" y="62608"/>
                  </a:cubicBezTo>
                  <a:cubicBezTo>
                    <a:pt x="97411" y="58695"/>
                    <a:pt x="97411" y="58695"/>
                    <a:pt x="97411" y="58695"/>
                  </a:cubicBezTo>
                  <a:cubicBezTo>
                    <a:pt x="96000" y="57391"/>
                    <a:pt x="94588" y="54782"/>
                    <a:pt x="93176" y="54782"/>
                  </a:cubicBezTo>
                  <a:cubicBezTo>
                    <a:pt x="91764" y="54782"/>
                    <a:pt x="91764" y="54782"/>
                    <a:pt x="90352" y="54782"/>
                  </a:cubicBezTo>
                  <a:cubicBezTo>
                    <a:pt x="90352" y="53478"/>
                    <a:pt x="90352" y="53478"/>
                    <a:pt x="90352" y="53478"/>
                  </a:cubicBezTo>
                  <a:cubicBezTo>
                    <a:pt x="90352" y="48260"/>
                    <a:pt x="83294" y="45652"/>
                    <a:pt x="77647" y="44347"/>
                  </a:cubicBezTo>
                  <a:cubicBezTo>
                    <a:pt x="66352" y="40434"/>
                    <a:pt x="62117" y="36521"/>
                    <a:pt x="55058" y="28695"/>
                  </a:cubicBezTo>
                  <a:cubicBezTo>
                    <a:pt x="50823" y="24782"/>
                    <a:pt x="48000" y="20869"/>
                    <a:pt x="42352" y="19565"/>
                  </a:cubicBezTo>
                  <a:cubicBezTo>
                    <a:pt x="40941" y="18260"/>
                    <a:pt x="38117" y="19565"/>
                    <a:pt x="38117" y="16956"/>
                  </a:cubicBezTo>
                  <a:cubicBezTo>
                    <a:pt x="33882" y="11739"/>
                    <a:pt x="31058" y="5217"/>
                    <a:pt x="22588" y="3913"/>
                  </a:cubicBezTo>
                  <a:cubicBezTo>
                    <a:pt x="9882" y="3913"/>
                    <a:pt x="9882" y="3913"/>
                    <a:pt x="9882" y="3913"/>
                  </a:cubicBezTo>
                  <a:cubicBezTo>
                    <a:pt x="7058" y="1304"/>
                    <a:pt x="5647" y="0"/>
                    <a:pt x="1411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7429500" y="3567112"/>
              <a:ext cx="177900" cy="196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121" y="0"/>
                  </a:moveTo>
                  <a:cubicBezTo>
                    <a:pt x="89268" y="0"/>
                    <a:pt x="80487" y="14505"/>
                    <a:pt x="76097" y="21098"/>
                  </a:cubicBezTo>
                  <a:cubicBezTo>
                    <a:pt x="74634" y="23736"/>
                    <a:pt x="65853" y="21098"/>
                    <a:pt x="61463" y="25054"/>
                  </a:cubicBezTo>
                  <a:cubicBezTo>
                    <a:pt x="61463" y="26373"/>
                    <a:pt x="60000" y="27692"/>
                    <a:pt x="58536" y="27692"/>
                  </a:cubicBezTo>
                  <a:cubicBezTo>
                    <a:pt x="57073" y="29010"/>
                    <a:pt x="57073" y="29010"/>
                    <a:pt x="55609" y="30329"/>
                  </a:cubicBezTo>
                  <a:cubicBezTo>
                    <a:pt x="55609" y="30329"/>
                    <a:pt x="51219" y="34285"/>
                    <a:pt x="52682" y="35604"/>
                  </a:cubicBezTo>
                  <a:cubicBezTo>
                    <a:pt x="48292" y="38241"/>
                    <a:pt x="48292" y="42197"/>
                    <a:pt x="42439" y="43516"/>
                  </a:cubicBezTo>
                  <a:cubicBezTo>
                    <a:pt x="38048" y="43516"/>
                    <a:pt x="33658" y="43516"/>
                    <a:pt x="30731" y="46153"/>
                  </a:cubicBezTo>
                  <a:cubicBezTo>
                    <a:pt x="24878" y="51428"/>
                    <a:pt x="26341" y="63296"/>
                    <a:pt x="14634" y="63296"/>
                  </a:cubicBezTo>
                  <a:cubicBezTo>
                    <a:pt x="11707" y="63296"/>
                    <a:pt x="8780" y="61978"/>
                    <a:pt x="5853" y="61978"/>
                  </a:cubicBezTo>
                  <a:cubicBezTo>
                    <a:pt x="2926" y="61978"/>
                    <a:pt x="0" y="63296"/>
                    <a:pt x="0" y="67252"/>
                  </a:cubicBezTo>
                  <a:cubicBezTo>
                    <a:pt x="0" y="68571"/>
                    <a:pt x="4390" y="81758"/>
                    <a:pt x="5853" y="83076"/>
                  </a:cubicBezTo>
                  <a:cubicBezTo>
                    <a:pt x="7317" y="83076"/>
                    <a:pt x="10243" y="83076"/>
                    <a:pt x="11707" y="84395"/>
                  </a:cubicBezTo>
                  <a:cubicBezTo>
                    <a:pt x="10243" y="87032"/>
                    <a:pt x="10243" y="87032"/>
                    <a:pt x="10243" y="87032"/>
                  </a:cubicBezTo>
                  <a:cubicBezTo>
                    <a:pt x="16097" y="93626"/>
                    <a:pt x="10243" y="106813"/>
                    <a:pt x="24878" y="106813"/>
                  </a:cubicBezTo>
                  <a:cubicBezTo>
                    <a:pt x="27804" y="106813"/>
                    <a:pt x="29268" y="105494"/>
                    <a:pt x="32195" y="105494"/>
                  </a:cubicBezTo>
                  <a:cubicBezTo>
                    <a:pt x="33658" y="105494"/>
                    <a:pt x="33658" y="105494"/>
                    <a:pt x="33658" y="105494"/>
                  </a:cubicBezTo>
                  <a:cubicBezTo>
                    <a:pt x="33658" y="106813"/>
                    <a:pt x="33658" y="110769"/>
                    <a:pt x="35121" y="110769"/>
                  </a:cubicBezTo>
                  <a:cubicBezTo>
                    <a:pt x="35121" y="110769"/>
                    <a:pt x="36585" y="112087"/>
                    <a:pt x="38048" y="112087"/>
                  </a:cubicBezTo>
                  <a:cubicBezTo>
                    <a:pt x="42439" y="112087"/>
                    <a:pt x="45365" y="108131"/>
                    <a:pt x="48292" y="108131"/>
                  </a:cubicBezTo>
                  <a:cubicBezTo>
                    <a:pt x="55609" y="108131"/>
                    <a:pt x="60000" y="113406"/>
                    <a:pt x="65853" y="114725"/>
                  </a:cubicBezTo>
                  <a:cubicBezTo>
                    <a:pt x="65853" y="117362"/>
                    <a:pt x="67317" y="120000"/>
                    <a:pt x="71707" y="120000"/>
                  </a:cubicBezTo>
                  <a:cubicBezTo>
                    <a:pt x="77560" y="120000"/>
                    <a:pt x="77560" y="114725"/>
                    <a:pt x="84878" y="113406"/>
                  </a:cubicBezTo>
                  <a:cubicBezTo>
                    <a:pt x="84878" y="109450"/>
                    <a:pt x="89268" y="104175"/>
                    <a:pt x="89268" y="101538"/>
                  </a:cubicBezTo>
                  <a:cubicBezTo>
                    <a:pt x="89268" y="98901"/>
                    <a:pt x="87804" y="98901"/>
                    <a:pt x="87804" y="96263"/>
                  </a:cubicBezTo>
                  <a:cubicBezTo>
                    <a:pt x="87804" y="93626"/>
                    <a:pt x="92195" y="88351"/>
                    <a:pt x="96585" y="87032"/>
                  </a:cubicBezTo>
                  <a:cubicBezTo>
                    <a:pt x="96585" y="80439"/>
                    <a:pt x="99512" y="79120"/>
                    <a:pt x="102439" y="71208"/>
                  </a:cubicBezTo>
                  <a:cubicBezTo>
                    <a:pt x="103902" y="67252"/>
                    <a:pt x="103902" y="67252"/>
                    <a:pt x="103902" y="67252"/>
                  </a:cubicBezTo>
                  <a:cubicBezTo>
                    <a:pt x="105365" y="65934"/>
                    <a:pt x="106829" y="65934"/>
                    <a:pt x="108292" y="65934"/>
                  </a:cubicBezTo>
                  <a:cubicBezTo>
                    <a:pt x="109756" y="65934"/>
                    <a:pt x="111219" y="65934"/>
                    <a:pt x="112682" y="65934"/>
                  </a:cubicBezTo>
                  <a:cubicBezTo>
                    <a:pt x="115609" y="65934"/>
                    <a:pt x="117073" y="65934"/>
                    <a:pt x="117073" y="61978"/>
                  </a:cubicBezTo>
                  <a:cubicBezTo>
                    <a:pt x="109756" y="61978"/>
                    <a:pt x="98048" y="43516"/>
                    <a:pt x="98048" y="38241"/>
                  </a:cubicBezTo>
                  <a:cubicBezTo>
                    <a:pt x="98048" y="36923"/>
                    <a:pt x="99512" y="35604"/>
                    <a:pt x="100975" y="35604"/>
                  </a:cubicBezTo>
                  <a:cubicBezTo>
                    <a:pt x="100975" y="34285"/>
                    <a:pt x="99512" y="32967"/>
                    <a:pt x="99512" y="31648"/>
                  </a:cubicBezTo>
                  <a:cubicBezTo>
                    <a:pt x="99512" y="31648"/>
                    <a:pt x="111219" y="27692"/>
                    <a:pt x="111219" y="26373"/>
                  </a:cubicBezTo>
                  <a:cubicBezTo>
                    <a:pt x="111219" y="26373"/>
                    <a:pt x="109756" y="26373"/>
                    <a:pt x="109756" y="25054"/>
                  </a:cubicBezTo>
                  <a:cubicBezTo>
                    <a:pt x="109756" y="21098"/>
                    <a:pt x="120000" y="23736"/>
                    <a:pt x="120000" y="21098"/>
                  </a:cubicBezTo>
                  <a:cubicBezTo>
                    <a:pt x="120000" y="13186"/>
                    <a:pt x="102439" y="17142"/>
                    <a:pt x="102439" y="9230"/>
                  </a:cubicBezTo>
                  <a:cubicBezTo>
                    <a:pt x="102439" y="3956"/>
                    <a:pt x="102439" y="0"/>
                    <a:pt x="95121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7600950" y="3662362"/>
              <a:ext cx="1095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5294" y="0"/>
                    <a:pt x="115294" y="0"/>
                    <a:pt x="115294" y="0"/>
                  </a:cubicBezTo>
                  <a:cubicBezTo>
                    <a:pt x="108235" y="4067"/>
                    <a:pt x="98823" y="8135"/>
                    <a:pt x="94117" y="12203"/>
                  </a:cubicBezTo>
                  <a:cubicBezTo>
                    <a:pt x="89411" y="12203"/>
                    <a:pt x="89411" y="12203"/>
                    <a:pt x="89411" y="12203"/>
                  </a:cubicBezTo>
                  <a:cubicBezTo>
                    <a:pt x="42352" y="6101"/>
                    <a:pt x="42352" y="6101"/>
                    <a:pt x="42352" y="6101"/>
                  </a:cubicBezTo>
                  <a:cubicBezTo>
                    <a:pt x="25882" y="6101"/>
                    <a:pt x="16470" y="24406"/>
                    <a:pt x="16470" y="38644"/>
                  </a:cubicBezTo>
                  <a:cubicBezTo>
                    <a:pt x="16470" y="42711"/>
                    <a:pt x="11764" y="44745"/>
                    <a:pt x="11764" y="46779"/>
                  </a:cubicBezTo>
                  <a:cubicBezTo>
                    <a:pt x="7058" y="61016"/>
                    <a:pt x="0" y="65084"/>
                    <a:pt x="0" y="77288"/>
                  </a:cubicBezTo>
                  <a:cubicBezTo>
                    <a:pt x="0" y="85423"/>
                    <a:pt x="9411" y="85423"/>
                    <a:pt x="11764" y="85423"/>
                  </a:cubicBezTo>
                  <a:cubicBezTo>
                    <a:pt x="11764" y="95593"/>
                    <a:pt x="11764" y="107796"/>
                    <a:pt x="11764" y="113898"/>
                  </a:cubicBezTo>
                  <a:cubicBezTo>
                    <a:pt x="11764" y="115932"/>
                    <a:pt x="18823" y="120000"/>
                    <a:pt x="23529" y="120000"/>
                  </a:cubicBezTo>
                  <a:cubicBezTo>
                    <a:pt x="30588" y="120000"/>
                    <a:pt x="32941" y="99661"/>
                    <a:pt x="32941" y="97627"/>
                  </a:cubicBezTo>
                  <a:cubicBezTo>
                    <a:pt x="32941" y="89491"/>
                    <a:pt x="28235" y="85423"/>
                    <a:pt x="28235" y="79322"/>
                  </a:cubicBezTo>
                  <a:cubicBezTo>
                    <a:pt x="28235" y="75254"/>
                    <a:pt x="32941" y="71186"/>
                    <a:pt x="37647" y="71186"/>
                  </a:cubicBezTo>
                  <a:cubicBezTo>
                    <a:pt x="37647" y="71186"/>
                    <a:pt x="40000" y="71186"/>
                    <a:pt x="40000" y="71186"/>
                  </a:cubicBezTo>
                  <a:cubicBezTo>
                    <a:pt x="42352" y="71186"/>
                    <a:pt x="42352" y="71186"/>
                    <a:pt x="42352" y="71186"/>
                  </a:cubicBezTo>
                  <a:cubicBezTo>
                    <a:pt x="40000" y="83389"/>
                    <a:pt x="40000" y="83389"/>
                    <a:pt x="40000" y="83389"/>
                  </a:cubicBezTo>
                  <a:cubicBezTo>
                    <a:pt x="40000" y="91525"/>
                    <a:pt x="49411" y="93559"/>
                    <a:pt x="49411" y="101694"/>
                  </a:cubicBezTo>
                  <a:cubicBezTo>
                    <a:pt x="49411" y="103728"/>
                    <a:pt x="51764" y="105762"/>
                    <a:pt x="49411" y="107796"/>
                  </a:cubicBezTo>
                  <a:cubicBezTo>
                    <a:pt x="58823" y="107796"/>
                    <a:pt x="58823" y="107796"/>
                    <a:pt x="58823" y="107796"/>
                  </a:cubicBezTo>
                  <a:cubicBezTo>
                    <a:pt x="58823" y="99661"/>
                    <a:pt x="72941" y="101694"/>
                    <a:pt x="72941" y="95593"/>
                  </a:cubicBezTo>
                  <a:cubicBezTo>
                    <a:pt x="70588" y="93559"/>
                    <a:pt x="63529" y="87457"/>
                    <a:pt x="63529" y="83389"/>
                  </a:cubicBezTo>
                  <a:cubicBezTo>
                    <a:pt x="63529" y="83389"/>
                    <a:pt x="65882" y="81355"/>
                    <a:pt x="68235" y="81355"/>
                  </a:cubicBezTo>
                  <a:cubicBezTo>
                    <a:pt x="63529" y="79322"/>
                    <a:pt x="49411" y="58983"/>
                    <a:pt x="49411" y="56949"/>
                  </a:cubicBezTo>
                  <a:cubicBezTo>
                    <a:pt x="68235" y="56949"/>
                    <a:pt x="70588" y="44745"/>
                    <a:pt x="84705" y="40677"/>
                  </a:cubicBezTo>
                  <a:cubicBezTo>
                    <a:pt x="84705" y="34576"/>
                    <a:pt x="84705" y="34576"/>
                    <a:pt x="84705" y="34576"/>
                  </a:cubicBezTo>
                  <a:cubicBezTo>
                    <a:pt x="84705" y="34576"/>
                    <a:pt x="84705" y="34576"/>
                    <a:pt x="84705" y="34576"/>
                  </a:cubicBezTo>
                  <a:cubicBezTo>
                    <a:pt x="80000" y="34576"/>
                    <a:pt x="47058" y="44745"/>
                    <a:pt x="44705" y="46779"/>
                  </a:cubicBezTo>
                  <a:cubicBezTo>
                    <a:pt x="47058" y="42711"/>
                    <a:pt x="47058" y="42711"/>
                    <a:pt x="47058" y="42711"/>
                  </a:cubicBezTo>
                  <a:cubicBezTo>
                    <a:pt x="44705" y="46779"/>
                    <a:pt x="44705" y="48813"/>
                    <a:pt x="40000" y="48813"/>
                  </a:cubicBezTo>
                  <a:cubicBezTo>
                    <a:pt x="30588" y="48813"/>
                    <a:pt x="25882" y="38644"/>
                    <a:pt x="25882" y="30508"/>
                  </a:cubicBezTo>
                  <a:cubicBezTo>
                    <a:pt x="25882" y="22372"/>
                    <a:pt x="30588" y="20338"/>
                    <a:pt x="37647" y="20338"/>
                  </a:cubicBezTo>
                  <a:cubicBezTo>
                    <a:pt x="42352" y="20338"/>
                    <a:pt x="44705" y="20338"/>
                    <a:pt x="47058" y="20338"/>
                  </a:cubicBezTo>
                  <a:cubicBezTo>
                    <a:pt x="58823" y="20338"/>
                    <a:pt x="63529" y="18305"/>
                    <a:pt x="72941" y="18305"/>
                  </a:cubicBezTo>
                  <a:cubicBezTo>
                    <a:pt x="82352" y="18305"/>
                    <a:pt x="87058" y="22372"/>
                    <a:pt x="96470" y="22372"/>
                  </a:cubicBezTo>
                  <a:cubicBezTo>
                    <a:pt x="110588" y="22372"/>
                    <a:pt x="115294" y="12203"/>
                    <a:pt x="115294" y="4067"/>
                  </a:cubicBezTo>
                  <a:cubicBezTo>
                    <a:pt x="117647" y="4067"/>
                    <a:pt x="120000" y="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7367588" y="3792537"/>
              <a:ext cx="1779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487" y="0"/>
                  </a:moveTo>
                  <a:cubicBezTo>
                    <a:pt x="17560" y="0"/>
                    <a:pt x="16097" y="10000"/>
                    <a:pt x="13170" y="10000"/>
                  </a:cubicBezTo>
                  <a:cubicBezTo>
                    <a:pt x="11707" y="10000"/>
                    <a:pt x="11707" y="5000"/>
                    <a:pt x="10243" y="5000"/>
                  </a:cubicBezTo>
                  <a:cubicBezTo>
                    <a:pt x="7317" y="5000"/>
                    <a:pt x="0" y="30000"/>
                    <a:pt x="0" y="35000"/>
                  </a:cubicBezTo>
                  <a:cubicBezTo>
                    <a:pt x="5853" y="35000"/>
                    <a:pt x="8780" y="50000"/>
                    <a:pt x="13170" y="65000"/>
                  </a:cubicBezTo>
                  <a:cubicBezTo>
                    <a:pt x="14634" y="70000"/>
                    <a:pt x="16097" y="70000"/>
                    <a:pt x="19024" y="70000"/>
                  </a:cubicBezTo>
                  <a:cubicBezTo>
                    <a:pt x="20487" y="70000"/>
                    <a:pt x="20487" y="70000"/>
                    <a:pt x="21951" y="70000"/>
                  </a:cubicBezTo>
                  <a:cubicBezTo>
                    <a:pt x="23414" y="70000"/>
                    <a:pt x="24878" y="70000"/>
                    <a:pt x="26341" y="70000"/>
                  </a:cubicBezTo>
                  <a:cubicBezTo>
                    <a:pt x="26341" y="70000"/>
                    <a:pt x="27804" y="70000"/>
                    <a:pt x="29268" y="75000"/>
                  </a:cubicBezTo>
                  <a:cubicBezTo>
                    <a:pt x="38048" y="80000"/>
                    <a:pt x="45365" y="85000"/>
                    <a:pt x="52682" y="85000"/>
                  </a:cubicBezTo>
                  <a:cubicBezTo>
                    <a:pt x="57073" y="85000"/>
                    <a:pt x="58536" y="100000"/>
                    <a:pt x="62926" y="100000"/>
                  </a:cubicBezTo>
                  <a:cubicBezTo>
                    <a:pt x="79024" y="100000"/>
                    <a:pt x="93658" y="105000"/>
                    <a:pt x="106829" y="120000"/>
                  </a:cubicBezTo>
                  <a:cubicBezTo>
                    <a:pt x="106829" y="120000"/>
                    <a:pt x="105365" y="110000"/>
                    <a:pt x="106829" y="110000"/>
                  </a:cubicBezTo>
                  <a:cubicBezTo>
                    <a:pt x="111219" y="110000"/>
                    <a:pt x="111219" y="120000"/>
                    <a:pt x="115609" y="120000"/>
                  </a:cubicBezTo>
                  <a:cubicBezTo>
                    <a:pt x="117073" y="120000"/>
                    <a:pt x="120000" y="110000"/>
                    <a:pt x="120000" y="100000"/>
                  </a:cubicBezTo>
                  <a:cubicBezTo>
                    <a:pt x="117073" y="100000"/>
                    <a:pt x="117073" y="95000"/>
                    <a:pt x="114146" y="90000"/>
                  </a:cubicBezTo>
                  <a:cubicBezTo>
                    <a:pt x="112682" y="90000"/>
                    <a:pt x="112682" y="90000"/>
                    <a:pt x="111219" y="90000"/>
                  </a:cubicBezTo>
                  <a:cubicBezTo>
                    <a:pt x="111219" y="90000"/>
                    <a:pt x="109756" y="90000"/>
                    <a:pt x="108292" y="90000"/>
                  </a:cubicBezTo>
                  <a:cubicBezTo>
                    <a:pt x="108292" y="90000"/>
                    <a:pt x="106829" y="90000"/>
                    <a:pt x="106829" y="90000"/>
                  </a:cubicBezTo>
                  <a:cubicBezTo>
                    <a:pt x="105365" y="90000"/>
                    <a:pt x="103902" y="90000"/>
                    <a:pt x="103902" y="85000"/>
                  </a:cubicBezTo>
                  <a:cubicBezTo>
                    <a:pt x="102439" y="85000"/>
                    <a:pt x="102439" y="75000"/>
                    <a:pt x="99512" y="75000"/>
                  </a:cubicBezTo>
                  <a:cubicBezTo>
                    <a:pt x="92195" y="75000"/>
                    <a:pt x="87804" y="70000"/>
                    <a:pt x="83414" y="55000"/>
                  </a:cubicBezTo>
                  <a:cubicBezTo>
                    <a:pt x="83414" y="55000"/>
                    <a:pt x="83414" y="55000"/>
                    <a:pt x="83414" y="55000"/>
                  </a:cubicBezTo>
                  <a:cubicBezTo>
                    <a:pt x="86341" y="55000"/>
                    <a:pt x="98048" y="50000"/>
                    <a:pt x="98048" y="45000"/>
                  </a:cubicBezTo>
                  <a:cubicBezTo>
                    <a:pt x="95121" y="45000"/>
                    <a:pt x="95121" y="45000"/>
                    <a:pt x="95121" y="45000"/>
                  </a:cubicBezTo>
                  <a:cubicBezTo>
                    <a:pt x="81951" y="50000"/>
                    <a:pt x="81951" y="50000"/>
                    <a:pt x="81951" y="50000"/>
                  </a:cubicBezTo>
                  <a:cubicBezTo>
                    <a:pt x="74634" y="50000"/>
                    <a:pt x="71707" y="25000"/>
                    <a:pt x="64390" y="25000"/>
                  </a:cubicBezTo>
                  <a:cubicBezTo>
                    <a:pt x="58536" y="25000"/>
                    <a:pt x="57073" y="45000"/>
                    <a:pt x="51219" y="45000"/>
                  </a:cubicBezTo>
                  <a:cubicBezTo>
                    <a:pt x="38048" y="45000"/>
                    <a:pt x="32195" y="0"/>
                    <a:pt x="20487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7620000" y="3836987"/>
              <a:ext cx="54000" cy="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5600" y="24000"/>
                    <a:pt x="100800" y="48000"/>
                    <a:pt x="76800" y="48000"/>
                  </a:cubicBezTo>
                  <a:cubicBezTo>
                    <a:pt x="57600" y="48000"/>
                    <a:pt x="48000" y="0"/>
                    <a:pt x="24000" y="0"/>
                  </a:cubicBezTo>
                  <a:cubicBezTo>
                    <a:pt x="24000" y="0"/>
                    <a:pt x="19200" y="0"/>
                    <a:pt x="19200" y="0"/>
                  </a:cubicBezTo>
                  <a:cubicBezTo>
                    <a:pt x="9600" y="0"/>
                    <a:pt x="0" y="24000"/>
                    <a:pt x="0" y="48000"/>
                  </a:cubicBezTo>
                  <a:cubicBezTo>
                    <a:pt x="0" y="120000"/>
                    <a:pt x="14400" y="120000"/>
                    <a:pt x="24000" y="120000"/>
                  </a:cubicBezTo>
                  <a:cubicBezTo>
                    <a:pt x="28800" y="120000"/>
                    <a:pt x="28800" y="120000"/>
                    <a:pt x="28800" y="120000"/>
                  </a:cubicBezTo>
                  <a:cubicBezTo>
                    <a:pt x="38400" y="120000"/>
                    <a:pt x="57600" y="120000"/>
                    <a:pt x="76800" y="120000"/>
                  </a:cubicBezTo>
                  <a:cubicBezTo>
                    <a:pt x="96000" y="96000"/>
                    <a:pt x="110400" y="7200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7566025" y="3838575"/>
              <a:ext cx="381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73333" y="0"/>
                    <a:pt x="73333" y="0"/>
                    <a:pt x="73333" y="0"/>
                  </a:cubicBezTo>
                  <a:cubicBezTo>
                    <a:pt x="73333" y="20000"/>
                    <a:pt x="73333" y="20000"/>
                    <a:pt x="73333" y="40000"/>
                  </a:cubicBezTo>
                  <a:cubicBezTo>
                    <a:pt x="60000" y="20000"/>
                    <a:pt x="53333" y="20000"/>
                    <a:pt x="33333" y="20000"/>
                  </a:cubicBezTo>
                  <a:cubicBezTo>
                    <a:pt x="33333" y="20000"/>
                    <a:pt x="26666" y="20000"/>
                    <a:pt x="26666" y="20000"/>
                  </a:cubicBezTo>
                  <a:cubicBezTo>
                    <a:pt x="13333" y="20000"/>
                    <a:pt x="0" y="20000"/>
                    <a:pt x="0" y="80000"/>
                  </a:cubicBezTo>
                  <a:cubicBezTo>
                    <a:pt x="0" y="100000"/>
                    <a:pt x="26666" y="120000"/>
                    <a:pt x="40000" y="120000"/>
                  </a:cubicBezTo>
                  <a:cubicBezTo>
                    <a:pt x="60000" y="120000"/>
                    <a:pt x="66666" y="80000"/>
                    <a:pt x="86666" y="60000"/>
                  </a:cubicBezTo>
                  <a:cubicBezTo>
                    <a:pt x="100000" y="80000"/>
                    <a:pt x="100000" y="80000"/>
                    <a:pt x="100000" y="80000"/>
                  </a:cubicBezTo>
                  <a:cubicBezTo>
                    <a:pt x="120000" y="80000"/>
                    <a:pt x="120000" y="80000"/>
                    <a:pt x="120000" y="80000"/>
                  </a:cubicBezTo>
                  <a:cubicBezTo>
                    <a:pt x="113333" y="60000"/>
                    <a:pt x="120000" y="4000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7607300" y="3856037"/>
              <a:ext cx="25500" cy="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0"/>
                  </a:moveTo>
                  <a:cubicBezTo>
                    <a:pt x="10000" y="0"/>
                    <a:pt x="0" y="0"/>
                    <a:pt x="0" y="15000"/>
                  </a:cubicBezTo>
                  <a:cubicBezTo>
                    <a:pt x="0" y="60000"/>
                    <a:pt x="40000" y="75000"/>
                    <a:pt x="70000" y="75000"/>
                  </a:cubicBezTo>
                  <a:cubicBezTo>
                    <a:pt x="70000" y="75000"/>
                    <a:pt x="70000" y="120000"/>
                    <a:pt x="9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0000" y="120000"/>
                    <a:pt x="120000" y="105000"/>
                    <a:pt x="120000" y="90000"/>
                  </a:cubicBezTo>
                  <a:cubicBezTo>
                    <a:pt x="120000" y="45000"/>
                    <a:pt x="80000" y="60000"/>
                    <a:pt x="80000" y="0"/>
                  </a:cubicBezTo>
                  <a:cubicBezTo>
                    <a:pt x="70000" y="0"/>
                    <a:pt x="60000" y="0"/>
                    <a:pt x="50000" y="0"/>
                  </a:cubicBezTo>
                  <a:cubicBezTo>
                    <a:pt x="50000" y="0"/>
                    <a:pt x="40000" y="0"/>
                    <a:pt x="3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7553325" y="3836987"/>
              <a:ext cx="9600" cy="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0"/>
                  </a:moveTo>
                  <a:cubicBezTo>
                    <a:pt x="48000" y="0"/>
                    <a:pt x="24000" y="0"/>
                    <a:pt x="0" y="0"/>
                  </a:cubicBezTo>
                  <a:cubicBezTo>
                    <a:pt x="0" y="24000"/>
                    <a:pt x="0" y="48000"/>
                    <a:pt x="0" y="72000"/>
                  </a:cubicBezTo>
                  <a:cubicBezTo>
                    <a:pt x="0" y="96000"/>
                    <a:pt x="24000" y="120000"/>
                    <a:pt x="48000" y="120000"/>
                  </a:cubicBezTo>
                  <a:cubicBezTo>
                    <a:pt x="96000" y="120000"/>
                    <a:pt x="120000" y="96000"/>
                    <a:pt x="120000" y="48000"/>
                  </a:cubicBezTo>
                  <a:cubicBezTo>
                    <a:pt x="96000" y="48000"/>
                    <a:pt x="96000" y="0"/>
                    <a:pt x="48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7683500" y="3840162"/>
              <a:ext cx="61800" cy="34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310" y="0"/>
                  </a:moveTo>
                  <a:cubicBezTo>
                    <a:pt x="78620" y="0"/>
                    <a:pt x="53793" y="7500"/>
                    <a:pt x="45517" y="22500"/>
                  </a:cubicBezTo>
                  <a:cubicBezTo>
                    <a:pt x="45517" y="30000"/>
                    <a:pt x="45517" y="37500"/>
                    <a:pt x="41379" y="45000"/>
                  </a:cubicBezTo>
                  <a:cubicBezTo>
                    <a:pt x="20689" y="52500"/>
                    <a:pt x="0" y="52500"/>
                    <a:pt x="0" y="97500"/>
                  </a:cubicBezTo>
                  <a:cubicBezTo>
                    <a:pt x="0" y="105000"/>
                    <a:pt x="4137" y="120000"/>
                    <a:pt x="8275" y="120000"/>
                  </a:cubicBezTo>
                  <a:cubicBezTo>
                    <a:pt x="20689" y="120000"/>
                    <a:pt x="41379" y="90000"/>
                    <a:pt x="45517" y="82500"/>
                  </a:cubicBezTo>
                  <a:cubicBezTo>
                    <a:pt x="49655" y="75000"/>
                    <a:pt x="45517" y="52500"/>
                    <a:pt x="49655" y="52500"/>
                  </a:cubicBezTo>
                  <a:cubicBezTo>
                    <a:pt x="70344" y="52500"/>
                    <a:pt x="107586" y="37500"/>
                    <a:pt x="120000" y="7500"/>
                  </a:cubicBezTo>
                  <a:cubicBezTo>
                    <a:pt x="115862" y="0"/>
                    <a:pt x="107586" y="0"/>
                    <a:pt x="9931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7726363" y="3744912"/>
              <a:ext cx="17400" cy="1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5000" y="0"/>
                  </a:moveTo>
                  <a:cubicBezTo>
                    <a:pt x="30000" y="0"/>
                    <a:pt x="0" y="0"/>
                    <a:pt x="0" y="34285"/>
                  </a:cubicBezTo>
                  <a:cubicBezTo>
                    <a:pt x="0" y="68571"/>
                    <a:pt x="60000" y="119999"/>
                    <a:pt x="90000" y="119999"/>
                  </a:cubicBezTo>
                  <a:cubicBezTo>
                    <a:pt x="90000" y="119999"/>
                    <a:pt x="120000" y="68571"/>
                    <a:pt x="120000" y="51428"/>
                  </a:cubicBezTo>
                  <a:cubicBezTo>
                    <a:pt x="120000" y="17142"/>
                    <a:pt x="75000" y="0"/>
                    <a:pt x="45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7758113" y="3743325"/>
              <a:ext cx="507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260" y="0"/>
                  </a:moveTo>
                  <a:cubicBezTo>
                    <a:pt x="10434" y="0"/>
                    <a:pt x="10434" y="0"/>
                    <a:pt x="10434" y="0"/>
                  </a:cubicBezTo>
                  <a:cubicBezTo>
                    <a:pt x="10434" y="20000"/>
                    <a:pt x="0" y="20000"/>
                    <a:pt x="0" y="60000"/>
                  </a:cubicBezTo>
                  <a:cubicBezTo>
                    <a:pt x="0" y="60000"/>
                    <a:pt x="20869" y="80000"/>
                    <a:pt x="26086" y="80000"/>
                  </a:cubicBezTo>
                  <a:cubicBezTo>
                    <a:pt x="41739" y="80000"/>
                    <a:pt x="46956" y="80000"/>
                    <a:pt x="62608" y="80000"/>
                  </a:cubicBezTo>
                  <a:cubicBezTo>
                    <a:pt x="83478" y="80000"/>
                    <a:pt x="93913" y="120000"/>
                    <a:pt x="114782" y="120000"/>
                  </a:cubicBezTo>
                  <a:cubicBezTo>
                    <a:pt x="114782" y="120000"/>
                    <a:pt x="120000" y="120000"/>
                    <a:pt x="120000" y="120000"/>
                  </a:cubicBezTo>
                  <a:cubicBezTo>
                    <a:pt x="120000" y="80000"/>
                    <a:pt x="104347" y="60000"/>
                    <a:pt x="104347" y="20000"/>
                  </a:cubicBezTo>
                  <a:cubicBezTo>
                    <a:pt x="99130" y="20000"/>
                    <a:pt x="99130" y="20000"/>
                    <a:pt x="99130" y="20000"/>
                  </a:cubicBezTo>
                  <a:cubicBezTo>
                    <a:pt x="93913" y="20000"/>
                    <a:pt x="88695" y="20000"/>
                    <a:pt x="88695" y="20000"/>
                  </a:cubicBezTo>
                  <a:cubicBezTo>
                    <a:pt x="83478" y="20000"/>
                    <a:pt x="78260" y="20000"/>
                    <a:pt x="7826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7751763" y="3651250"/>
              <a:ext cx="20700" cy="4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666" y="0"/>
                  </a:moveTo>
                  <a:cubicBezTo>
                    <a:pt x="0" y="5454"/>
                    <a:pt x="0" y="16363"/>
                    <a:pt x="0" y="27272"/>
                  </a:cubicBezTo>
                  <a:cubicBezTo>
                    <a:pt x="0" y="49090"/>
                    <a:pt x="26666" y="54545"/>
                    <a:pt x="26666" y="70909"/>
                  </a:cubicBezTo>
                  <a:cubicBezTo>
                    <a:pt x="26666" y="87272"/>
                    <a:pt x="26666" y="81818"/>
                    <a:pt x="26666" y="92727"/>
                  </a:cubicBezTo>
                  <a:cubicBezTo>
                    <a:pt x="26666" y="98181"/>
                    <a:pt x="40000" y="120000"/>
                    <a:pt x="66666" y="120000"/>
                  </a:cubicBezTo>
                  <a:cubicBezTo>
                    <a:pt x="53333" y="109090"/>
                    <a:pt x="40000" y="103636"/>
                    <a:pt x="26666" y="92727"/>
                  </a:cubicBezTo>
                  <a:cubicBezTo>
                    <a:pt x="26666" y="81818"/>
                    <a:pt x="26666" y="81818"/>
                    <a:pt x="26666" y="81818"/>
                  </a:cubicBezTo>
                  <a:cubicBezTo>
                    <a:pt x="66666" y="81818"/>
                    <a:pt x="106666" y="81818"/>
                    <a:pt x="120000" y="81818"/>
                  </a:cubicBezTo>
                  <a:cubicBezTo>
                    <a:pt x="120000" y="70909"/>
                    <a:pt x="93333" y="65454"/>
                    <a:pt x="93333" y="60000"/>
                  </a:cubicBezTo>
                  <a:cubicBezTo>
                    <a:pt x="93333" y="49090"/>
                    <a:pt x="120000" y="49090"/>
                    <a:pt x="120000" y="38181"/>
                  </a:cubicBezTo>
                  <a:cubicBezTo>
                    <a:pt x="66666" y="32727"/>
                    <a:pt x="40000" y="21818"/>
                    <a:pt x="26666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7659688" y="3519487"/>
              <a:ext cx="79500" cy="72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0"/>
                  </a:moveTo>
                  <a:cubicBezTo>
                    <a:pt x="84324" y="0"/>
                    <a:pt x="87567" y="14117"/>
                    <a:pt x="84324" y="17647"/>
                  </a:cubicBezTo>
                  <a:cubicBezTo>
                    <a:pt x="81081" y="24705"/>
                    <a:pt x="64864" y="21176"/>
                    <a:pt x="64864" y="31764"/>
                  </a:cubicBezTo>
                  <a:cubicBezTo>
                    <a:pt x="61621" y="35294"/>
                    <a:pt x="58378" y="38823"/>
                    <a:pt x="58378" y="42352"/>
                  </a:cubicBezTo>
                  <a:cubicBezTo>
                    <a:pt x="55135" y="42352"/>
                    <a:pt x="55135" y="42352"/>
                    <a:pt x="51891" y="42352"/>
                  </a:cubicBezTo>
                  <a:cubicBezTo>
                    <a:pt x="48648" y="42352"/>
                    <a:pt x="48648" y="28235"/>
                    <a:pt x="38918" y="28235"/>
                  </a:cubicBezTo>
                  <a:cubicBezTo>
                    <a:pt x="38918" y="28235"/>
                    <a:pt x="38918" y="28235"/>
                    <a:pt x="38918" y="28235"/>
                  </a:cubicBezTo>
                  <a:cubicBezTo>
                    <a:pt x="29189" y="28235"/>
                    <a:pt x="29189" y="35294"/>
                    <a:pt x="25945" y="38823"/>
                  </a:cubicBezTo>
                  <a:cubicBezTo>
                    <a:pt x="22702" y="42352"/>
                    <a:pt x="19459" y="49411"/>
                    <a:pt x="9729" y="49411"/>
                  </a:cubicBezTo>
                  <a:cubicBezTo>
                    <a:pt x="9729" y="49411"/>
                    <a:pt x="9729" y="49411"/>
                    <a:pt x="9729" y="49411"/>
                  </a:cubicBezTo>
                  <a:cubicBezTo>
                    <a:pt x="6486" y="56470"/>
                    <a:pt x="3243" y="63529"/>
                    <a:pt x="3243" y="70588"/>
                  </a:cubicBezTo>
                  <a:cubicBezTo>
                    <a:pt x="3243" y="74117"/>
                    <a:pt x="6486" y="77647"/>
                    <a:pt x="6486" y="81176"/>
                  </a:cubicBezTo>
                  <a:cubicBezTo>
                    <a:pt x="6486" y="84705"/>
                    <a:pt x="0" y="98823"/>
                    <a:pt x="6486" y="98823"/>
                  </a:cubicBezTo>
                  <a:cubicBezTo>
                    <a:pt x="6486" y="98823"/>
                    <a:pt x="6486" y="98823"/>
                    <a:pt x="6486" y="98823"/>
                  </a:cubicBezTo>
                  <a:cubicBezTo>
                    <a:pt x="16216" y="98823"/>
                    <a:pt x="16216" y="70588"/>
                    <a:pt x="22702" y="63529"/>
                  </a:cubicBezTo>
                  <a:cubicBezTo>
                    <a:pt x="22702" y="63529"/>
                    <a:pt x="29189" y="70588"/>
                    <a:pt x="32432" y="70588"/>
                  </a:cubicBezTo>
                  <a:cubicBezTo>
                    <a:pt x="35675" y="67058"/>
                    <a:pt x="35675" y="67058"/>
                    <a:pt x="35675" y="67058"/>
                  </a:cubicBezTo>
                  <a:cubicBezTo>
                    <a:pt x="35675" y="67058"/>
                    <a:pt x="38918" y="70588"/>
                    <a:pt x="42162" y="70588"/>
                  </a:cubicBezTo>
                  <a:cubicBezTo>
                    <a:pt x="42162" y="67058"/>
                    <a:pt x="42162" y="67058"/>
                    <a:pt x="42162" y="63529"/>
                  </a:cubicBezTo>
                  <a:cubicBezTo>
                    <a:pt x="55135" y="63529"/>
                    <a:pt x="55135" y="63529"/>
                    <a:pt x="55135" y="63529"/>
                  </a:cubicBezTo>
                  <a:cubicBezTo>
                    <a:pt x="55135" y="67058"/>
                    <a:pt x="58378" y="70588"/>
                    <a:pt x="58378" y="70588"/>
                  </a:cubicBezTo>
                  <a:cubicBezTo>
                    <a:pt x="55135" y="74117"/>
                    <a:pt x="55135" y="77647"/>
                    <a:pt x="51891" y="81176"/>
                  </a:cubicBezTo>
                  <a:cubicBezTo>
                    <a:pt x="51891" y="98823"/>
                    <a:pt x="61621" y="112941"/>
                    <a:pt x="74594" y="112941"/>
                  </a:cubicBezTo>
                  <a:cubicBezTo>
                    <a:pt x="74594" y="112941"/>
                    <a:pt x="77837" y="112941"/>
                    <a:pt x="77837" y="112941"/>
                  </a:cubicBezTo>
                  <a:cubicBezTo>
                    <a:pt x="81081" y="112941"/>
                    <a:pt x="81081" y="112941"/>
                    <a:pt x="84324" y="112941"/>
                  </a:cubicBezTo>
                  <a:cubicBezTo>
                    <a:pt x="84324" y="116470"/>
                    <a:pt x="84324" y="120000"/>
                    <a:pt x="87567" y="120000"/>
                  </a:cubicBezTo>
                  <a:cubicBezTo>
                    <a:pt x="87567" y="120000"/>
                    <a:pt x="87567" y="120000"/>
                    <a:pt x="87567" y="120000"/>
                  </a:cubicBezTo>
                  <a:cubicBezTo>
                    <a:pt x="94054" y="120000"/>
                    <a:pt x="97297" y="112941"/>
                    <a:pt x="97297" y="105882"/>
                  </a:cubicBezTo>
                  <a:cubicBezTo>
                    <a:pt x="97297" y="98823"/>
                    <a:pt x="87567" y="95294"/>
                    <a:pt x="87567" y="88235"/>
                  </a:cubicBezTo>
                  <a:cubicBezTo>
                    <a:pt x="87567" y="84705"/>
                    <a:pt x="90810" y="81176"/>
                    <a:pt x="94054" y="77647"/>
                  </a:cubicBezTo>
                  <a:cubicBezTo>
                    <a:pt x="97297" y="81176"/>
                    <a:pt x="97297" y="81176"/>
                    <a:pt x="100540" y="84705"/>
                  </a:cubicBezTo>
                  <a:cubicBezTo>
                    <a:pt x="100540" y="81176"/>
                    <a:pt x="100540" y="81176"/>
                    <a:pt x="100540" y="81176"/>
                  </a:cubicBezTo>
                  <a:cubicBezTo>
                    <a:pt x="100540" y="88235"/>
                    <a:pt x="107027" y="102352"/>
                    <a:pt x="110270" y="102352"/>
                  </a:cubicBezTo>
                  <a:cubicBezTo>
                    <a:pt x="110270" y="88235"/>
                    <a:pt x="120000" y="81176"/>
                    <a:pt x="120000" y="74117"/>
                  </a:cubicBezTo>
                  <a:cubicBezTo>
                    <a:pt x="120000" y="63529"/>
                    <a:pt x="107027" y="14117"/>
                    <a:pt x="100540" y="7058"/>
                  </a:cubicBezTo>
                  <a:cubicBezTo>
                    <a:pt x="97297" y="3529"/>
                    <a:pt x="90810" y="0"/>
                    <a:pt x="87567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7585075" y="3498850"/>
              <a:ext cx="396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666" y="0"/>
                  </a:moveTo>
                  <a:cubicBezTo>
                    <a:pt x="100000" y="0"/>
                    <a:pt x="100000" y="13333"/>
                    <a:pt x="100000" y="20000"/>
                  </a:cubicBezTo>
                  <a:cubicBezTo>
                    <a:pt x="80000" y="53333"/>
                    <a:pt x="20000" y="73333"/>
                    <a:pt x="0" y="120000"/>
                  </a:cubicBezTo>
                  <a:cubicBezTo>
                    <a:pt x="13333" y="120000"/>
                    <a:pt x="13333" y="120000"/>
                    <a:pt x="13333" y="120000"/>
                  </a:cubicBezTo>
                  <a:cubicBezTo>
                    <a:pt x="33333" y="106666"/>
                    <a:pt x="66666" y="86666"/>
                    <a:pt x="73333" y="53333"/>
                  </a:cubicBezTo>
                  <a:cubicBezTo>
                    <a:pt x="80000" y="53333"/>
                    <a:pt x="80000" y="53333"/>
                    <a:pt x="80000" y="53333"/>
                  </a:cubicBezTo>
                  <a:cubicBezTo>
                    <a:pt x="93333" y="53333"/>
                    <a:pt x="100000" y="46666"/>
                    <a:pt x="106666" y="33333"/>
                  </a:cubicBezTo>
                  <a:cubicBezTo>
                    <a:pt x="106666" y="33333"/>
                    <a:pt x="106666" y="33333"/>
                    <a:pt x="106666" y="33333"/>
                  </a:cubicBezTo>
                  <a:cubicBezTo>
                    <a:pt x="113333" y="33333"/>
                    <a:pt x="113333" y="26666"/>
                    <a:pt x="120000" y="26666"/>
                  </a:cubicBezTo>
                  <a:cubicBezTo>
                    <a:pt x="113333" y="20000"/>
                    <a:pt x="106666" y="13333"/>
                    <a:pt x="106666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7615238" y="3365500"/>
              <a:ext cx="76200" cy="10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571" y="0"/>
                  </a:moveTo>
                  <a:cubicBezTo>
                    <a:pt x="13714" y="0"/>
                    <a:pt x="10285" y="4897"/>
                    <a:pt x="10285" y="12244"/>
                  </a:cubicBezTo>
                  <a:cubicBezTo>
                    <a:pt x="10285" y="19591"/>
                    <a:pt x="13714" y="24489"/>
                    <a:pt x="13714" y="31836"/>
                  </a:cubicBezTo>
                  <a:cubicBezTo>
                    <a:pt x="13714" y="36734"/>
                    <a:pt x="10285" y="44081"/>
                    <a:pt x="6857" y="48979"/>
                  </a:cubicBezTo>
                  <a:cubicBezTo>
                    <a:pt x="6857" y="48979"/>
                    <a:pt x="6857" y="48979"/>
                    <a:pt x="6857" y="48979"/>
                  </a:cubicBezTo>
                  <a:cubicBezTo>
                    <a:pt x="0" y="48979"/>
                    <a:pt x="3428" y="61224"/>
                    <a:pt x="3428" y="68571"/>
                  </a:cubicBezTo>
                  <a:cubicBezTo>
                    <a:pt x="3428" y="73469"/>
                    <a:pt x="17142" y="80816"/>
                    <a:pt x="20571" y="80816"/>
                  </a:cubicBezTo>
                  <a:cubicBezTo>
                    <a:pt x="20571" y="80816"/>
                    <a:pt x="20571" y="80816"/>
                    <a:pt x="20571" y="80816"/>
                  </a:cubicBezTo>
                  <a:cubicBezTo>
                    <a:pt x="24000" y="80816"/>
                    <a:pt x="27428" y="78367"/>
                    <a:pt x="27428" y="75918"/>
                  </a:cubicBezTo>
                  <a:cubicBezTo>
                    <a:pt x="34285" y="75918"/>
                    <a:pt x="34285" y="75918"/>
                    <a:pt x="34285" y="75918"/>
                  </a:cubicBezTo>
                  <a:cubicBezTo>
                    <a:pt x="34285" y="83265"/>
                    <a:pt x="34285" y="83265"/>
                    <a:pt x="34285" y="83265"/>
                  </a:cubicBezTo>
                  <a:cubicBezTo>
                    <a:pt x="30857" y="83265"/>
                    <a:pt x="27428" y="85714"/>
                    <a:pt x="27428" y="88163"/>
                  </a:cubicBezTo>
                  <a:cubicBezTo>
                    <a:pt x="27428" y="93061"/>
                    <a:pt x="34285" y="97959"/>
                    <a:pt x="41142" y="97959"/>
                  </a:cubicBezTo>
                  <a:cubicBezTo>
                    <a:pt x="41142" y="97959"/>
                    <a:pt x="41142" y="97959"/>
                    <a:pt x="41142" y="97959"/>
                  </a:cubicBezTo>
                  <a:cubicBezTo>
                    <a:pt x="44571" y="97959"/>
                    <a:pt x="44571" y="97959"/>
                    <a:pt x="48000" y="95510"/>
                  </a:cubicBezTo>
                  <a:cubicBezTo>
                    <a:pt x="51428" y="95510"/>
                    <a:pt x="51428" y="95510"/>
                    <a:pt x="54857" y="95510"/>
                  </a:cubicBezTo>
                  <a:cubicBezTo>
                    <a:pt x="54857" y="95510"/>
                    <a:pt x="54857" y="95510"/>
                    <a:pt x="54857" y="95510"/>
                  </a:cubicBezTo>
                  <a:cubicBezTo>
                    <a:pt x="68571" y="95510"/>
                    <a:pt x="68571" y="107755"/>
                    <a:pt x="78857" y="107755"/>
                  </a:cubicBezTo>
                  <a:cubicBezTo>
                    <a:pt x="78857" y="102857"/>
                    <a:pt x="75428" y="100408"/>
                    <a:pt x="78857" y="95510"/>
                  </a:cubicBezTo>
                  <a:cubicBezTo>
                    <a:pt x="85714" y="102857"/>
                    <a:pt x="106285" y="107755"/>
                    <a:pt x="109714" y="115102"/>
                  </a:cubicBezTo>
                  <a:cubicBezTo>
                    <a:pt x="113142" y="117551"/>
                    <a:pt x="113142" y="119999"/>
                    <a:pt x="116571" y="119999"/>
                  </a:cubicBezTo>
                  <a:cubicBezTo>
                    <a:pt x="116571" y="119999"/>
                    <a:pt x="116571" y="119999"/>
                    <a:pt x="116571" y="119999"/>
                  </a:cubicBezTo>
                  <a:cubicBezTo>
                    <a:pt x="116571" y="119999"/>
                    <a:pt x="120000" y="117551"/>
                    <a:pt x="120000" y="117551"/>
                  </a:cubicBezTo>
                  <a:cubicBezTo>
                    <a:pt x="120000" y="115102"/>
                    <a:pt x="120000" y="112653"/>
                    <a:pt x="120000" y="112653"/>
                  </a:cubicBezTo>
                  <a:cubicBezTo>
                    <a:pt x="113142" y="112653"/>
                    <a:pt x="106285" y="107755"/>
                    <a:pt x="106285" y="105306"/>
                  </a:cubicBezTo>
                  <a:cubicBezTo>
                    <a:pt x="106285" y="105306"/>
                    <a:pt x="106285" y="105306"/>
                    <a:pt x="102857" y="105306"/>
                  </a:cubicBezTo>
                  <a:cubicBezTo>
                    <a:pt x="102857" y="105306"/>
                    <a:pt x="102857" y="105306"/>
                    <a:pt x="102857" y="102857"/>
                  </a:cubicBezTo>
                  <a:cubicBezTo>
                    <a:pt x="102857" y="100408"/>
                    <a:pt x="106285" y="100408"/>
                    <a:pt x="106285" y="97959"/>
                  </a:cubicBezTo>
                  <a:cubicBezTo>
                    <a:pt x="106285" y="97959"/>
                    <a:pt x="102857" y="95510"/>
                    <a:pt x="102857" y="95510"/>
                  </a:cubicBezTo>
                  <a:cubicBezTo>
                    <a:pt x="102857" y="95510"/>
                    <a:pt x="102857" y="95510"/>
                    <a:pt x="102857" y="95510"/>
                  </a:cubicBezTo>
                  <a:cubicBezTo>
                    <a:pt x="99428" y="95510"/>
                    <a:pt x="99428" y="95510"/>
                    <a:pt x="99428" y="97959"/>
                  </a:cubicBezTo>
                  <a:cubicBezTo>
                    <a:pt x="96000" y="97959"/>
                    <a:pt x="96000" y="100408"/>
                    <a:pt x="92571" y="100408"/>
                  </a:cubicBezTo>
                  <a:cubicBezTo>
                    <a:pt x="92571" y="100408"/>
                    <a:pt x="92571" y="100408"/>
                    <a:pt x="92571" y="100408"/>
                  </a:cubicBezTo>
                  <a:cubicBezTo>
                    <a:pt x="89142" y="100408"/>
                    <a:pt x="85714" y="85714"/>
                    <a:pt x="75428" y="85714"/>
                  </a:cubicBezTo>
                  <a:cubicBezTo>
                    <a:pt x="75428" y="85714"/>
                    <a:pt x="75428" y="85714"/>
                    <a:pt x="75428" y="85714"/>
                  </a:cubicBezTo>
                  <a:cubicBezTo>
                    <a:pt x="68571" y="85714"/>
                    <a:pt x="65142" y="88163"/>
                    <a:pt x="65142" y="90612"/>
                  </a:cubicBezTo>
                  <a:cubicBezTo>
                    <a:pt x="65142" y="93061"/>
                    <a:pt x="65142" y="93061"/>
                    <a:pt x="65142" y="93061"/>
                  </a:cubicBezTo>
                  <a:cubicBezTo>
                    <a:pt x="54857" y="90612"/>
                    <a:pt x="44571" y="75918"/>
                    <a:pt x="44571" y="66122"/>
                  </a:cubicBezTo>
                  <a:cubicBezTo>
                    <a:pt x="44571" y="53877"/>
                    <a:pt x="61714" y="51428"/>
                    <a:pt x="61714" y="39183"/>
                  </a:cubicBezTo>
                  <a:cubicBezTo>
                    <a:pt x="61714" y="29387"/>
                    <a:pt x="51428" y="19591"/>
                    <a:pt x="51428" y="12244"/>
                  </a:cubicBezTo>
                  <a:cubicBezTo>
                    <a:pt x="51428" y="9795"/>
                    <a:pt x="48000" y="9795"/>
                    <a:pt x="48000" y="7346"/>
                  </a:cubicBezTo>
                  <a:cubicBezTo>
                    <a:pt x="48000" y="4897"/>
                    <a:pt x="48000" y="4897"/>
                    <a:pt x="48000" y="4897"/>
                  </a:cubicBezTo>
                  <a:cubicBezTo>
                    <a:pt x="44571" y="4897"/>
                    <a:pt x="41142" y="9795"/>
                    <a:pt x="34285" y="9795"/>
                  </a:cubicBezTo>
                  <a:cubicBezTo>
                    <a:pt x="34285" y="9795"/>
                    <a:pt x="34285" y="9795"/>
                    <a:pt x="34285" y="9795"/>
                  </a:cubicBezTo>
                  <a:cubicBezTo>
                    <a:pt x="27428" y="9795"/>
                    <a:pt x="27428" y="0"/>
                    <a:pt x="20571" y="0"/>
                  </a:cubicBezTo>
                  <a:cubicBezTo>
                    <a:pt x="20571" y="0"/>
                    <a:pt x="20571" y="0"/>
                    <a:pt x="20571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7693025" y="3473450"/>
              <a:ext cx="23700" cy="4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0"/>
                  </a:moveTo>
                  <a:cubicBezTo>
                    <a:pt x="21818" y="0"/>
                    <a:pt x="10909" y="0"/>
                    <a:pt x="0" y="0"/>
                  </a:cubicBezTo>
                  <a:cubicBezTo>
                    <a:pt x="0" y="12631"/>
                    <a:pt x="65454" y="25263"/>
                    <a:pt x="65454" y="50526"/>
                  </a:cubicBezTo>
                  <a:cubicBezTo>
                    <a:pt x="65454" y="50526"/>
                    <a:pt x="54545" y="56842"/>
                    <a:pt x="54545" y="56842"/>
                  </a:cubicBezTo>
                  <a:cubicBezTo>
                    <a:pt x="43636" y="56842"/>
                    <a:pt x="32727" y="56842"/>
                    <a:pt x="10909" y="56842"/>
                  </a:cubicBezTo>
                  <a:cubicBezTo>
                    <a:pt x="10909" y="69473"/>
                    <a:pt x="10909" y="69473"/>
                    <a:pt x="10909" y="69473"/>
                  </a:cubicBezTo>
                  <a:cubicBezTo>
                    <a:pt x="21818" y="69473"/>
                    <a:pt x="32727" y="88421"/>
                    <a:pt x="54545" y="88421"/>
                  </a:cubicBezTo>
                  <a:cubicBezTo>
                    <a:pt x="54545" y="94736"/>
                    <a:pt x="54545" y="94736"/>
                    <a:pt x="54545" y="94736"/>
                  </a:cubicBezTo>
                  <a:cubicBezTo>
                    <a:pt x="43636" y="107368"/>
                    <a:pt x="54545" y="120000"/>
                    <a:pt x="65454" y="120000"/>
                  </a:cubicBezTo>
                  <a:cubicBezTo>
                    <a:pt x="76363" y="120000"/>
                    <a:pt x="87272" y="120000"/>
                    <a:pt x="98181" y="120000"/>
                  </a:cubicBezTo>
                  <a:cubicBezTo>
                    <a:pt x="98181" y="107368"/>
                    <a:pt x="98181" y="107368"/>
                    <a:pt x="98181" y="107368"/>
                  </a:cubicBezTo>
                  <a:cubicBezTo>
                    <a:pt x="87272" y="107368"/>
                    <a:pt x="76363" y="88421"/>
                    <a:pt x="65454" y="75789"/>
                  </a:cubicBezTo>
                  <a:cubicBezTo>
                    <a:pt x="109090" y="75789"/>
                    <a:pt x="109090" y="75789"/>
                    <a:pt x="109090" y="75789"/>
                  </a:cubicBezTo>
                  <a:cubicBezTo>
                    <a:pt x="120000" y="69473"/>
                    <a:pt x="120000" y="69473"/>
                    <a:pt x="120000" y="56842"/>
                  </a:cubicBezTo>
                  <a:cubicBezTo>
                    <a:pt x="98181" y="44210"/>
                    <a:pt x="98181" y="44210"/>
                    <a:pt x="98181" y="44210"/>
                  </a:cubicBezTo>
                  <a:cubicBezTo>
                    <a:pt x="98181" y="44210"/>
                    <a:pt x="109090" y="31578"/>
                    <a:pt x="98181" y="18947"/>
                  </a:cubicBezTo>
                  <a:cubicBezTo>
                    <a:pt x="98181" y="18947"/>
                    <a:pt x="87272" y="18947"/>
                    <a:pt x="87272" y="18947"/>
                  </a:cubicBezTo>
                  <a:cubicBezTo>
                    <a:pt x="87272" y="12631"/>
                    <a:pt x="87272" y="6315"/>
                    <a:pt x="87272" y="6315"/>
                  </a:cubicBezTo>
                  <a:cubicBezTo>
                    <a:pt x="65454" y="6315"/>
                    <a:pt x="43636" y="0"/>
                    <a:pt x="21818" y="0"/>
                  </a:cubicBezTo>
                  <a:cubicBezTo>
                    <a:pt x="21818" y="0"/>
                    <a:pt x="21818" y="0"/>
                    <a:pt x="21818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7656513" y="3484562"/>
              <a:ext cx="1890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666" y="0"/>
                  </a:moveTo>
                  <a:cubicBezTo>
                    <a:pt x="26666" y="0"/>
                    <a:pt x="26666" y="0"/>
                    <a:pt x="26666" y="0"/>
                  </a:cubicBezTo>
                  <a:cubicBezTo>
                    <a:pt x="26666" y="0"/>
                    <a:pt x="26666" y="0"/>
                    <a:pt x="26666" y="0"/>
                  </a:cubicBezTo>
                  <a:moveTo>
                    <a:pt x="26666" y="0"/>
                  </a:moveTo>
                  <a:cubicBezTo>
                    <a:pt x="13333" y="0"/>
                    <a:pt x="0" y="0"/>
                    <a:pt x="0" y="10000"/>
                  </a:cubicBezTo>
                  <a:cubicBezTo>
                    <a:pt x="0" y="30000"/>
                    <a:pt x="13333" y="80000"/>
                    <a:pt x="13333" y="120000"/>
                  </a:cubicBezTo>
                  <a:cubicBezTo>
                    <a:pt x="40000" y="100000"/>
                    <a:pt x="120000" y="80000"/>
                    <a:pt x="120000" y="40000"/>
                  </a:cubicBezTo>
                  <a:cubicBezTo>
                    <a:pt x="120000" y="20000"/>
                    <a:pt x="66666" y="10000"/>
                    <a:pt x="40000" y="0"/>
                  </a:cubicBezTo>
                  <a:cubicBezTo>
                    <a:pt x="26666" y="0"/>
                    <a:pt x="26666" y="0"/>
                    <a:pt x="26666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7667625" y="3502025"/>
              <a:ext cx="18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333" y="0"/>
                  </a:moveTo>
                  <a:cubicBezTo>
                    <a:pt x="80000" y="0"/>
                    <a:pt x="80000" y="0"/>
                    <a:pt x="80000" y="0"/>
                  </a:cubicBezTo>
                  <a:cubicBezTo>
                    <a:pt x="53333" y="0"/>
                    <a:pt x="40000" y="48000"/>
                    <a:pt x="40000" y="56000"/>
                  </a:cubicBezTo>
                  <a:cubicBezTo>
                    <a:pt x="40000" y="56000"/>
                    <a:pt x="40000" y="56000"/>
                    <a:pt x="40000" y="56000"/>
                  </a:cubicBezTo>
                  <a:cubicBezTo>
                    <a:pt x="26666" y="56000"/>
                    <a:pt x="13333" y="56000"/>
                    <a:pt x="13333" y="64000"/>
                  </a:cubicBezTo>
                  <a:cubicBezTo>
                    <a:pt x="0" y="80000"/>
                    <a:pt x="66666" y="120000"/>
                    <a:pt x="80000" y="120000"/>
                  </a:cubicBezTo>
                  <a:cubicBezTo>
                    <a:pt x="93333" y="120000"/>
                    <a:pt x="106666" y="112000"/>
                    <a:pt x="106666" y="104000"/>
                  </a:cubicBezTo>
                  <a:cubicBezTo>
                    <a:pt x="106666" y="96000"/>
                    <a:pt x="80000" y="96000"/>
                    <a:pt x="80000" y="80000"/>
                  </a:cubicBezTo>
                  <a:cubicBezTo>
                    <a:pt x="80000" y="56000"/>
                    <a:pt x="120000" y="40000"/>
                    <a:pt x="120000" y="16000"/>
                  </a:cubicBezTo>
                  <a:cubicBezTo>
                    <a:pt x="120000" y="8000"/>
                    <a:pt x="106666" y="0"/>
                    <a:pt x="93333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7685088" y="3502025"/>
              <a:ext cx="11100" cy="1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0"/>
                  </a:moveTo>
                  <a:cubicBezTo>
                    <a:pt x="48000" y="53333"/>
                    <a:pt x="24000" y="80000"/>
                    <a:pt x="0" y="120000"/>
                  </a:cubicBezTo>
                  <a:cubicBezTo>
                    <a:pt x="24000" y="120000"/>
                    <a:pt x="24000" y="120000"/>
                    <a:pt x="24000" y="120000"/>
                  </a:cubicBezTo>
                  <a:cubicBezTo>
                    <a:pt x="24000" y="80000"/>
                    <a:pt x="120000" y="53333"/>
                    <a:pt x="120000" y="0"/>
                  </a:cubicBezTo>
                  <a:cubicBezTo>
                    <a:pt x="96000" y="0"/>
                    <a:pt x="72000" y="0"/>
                    <a:pt x="48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7689850" y="3514725"/>
              <a:ext cx="126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0000" y="48000"/>
                    <a:pt x="0" y="48000"/>
                    <a:pt x="0" y="96000"/>
                  </a:cubicBezTo>
                  <a:cubicBezTo>
                    <a:pt x="0" y="96000"/>
                    <a:pt x="20000" y="120000"/>
                    <a:pt x="40000" y="12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80000" y="120000"/>
                    <a:pt x="120000" y="72000"/>
                    <a:pt x="120000" y="0"/>
                  </a:cubicBezTo>
                  <a:cubicBezTo>
                    <a:pt x="120000" y="24000"/>
                    <a:pt x="100000" y="24000"/>
                    <a:pt x="100000" y="24000"/>
                  </a:cubicBezTo>
                  <a:cubicBezTo>
                    <a:pt x="80000" y="24000"/>
                    <a:pt x="60000" y="0"/>
                    <a:pt x="6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7675563" y="3471862"/>
              <a:ext cx="15900" cy="1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7142"/>
                    <a:pt x="0" y="34285"/>
                    <a:pt x="0" y="68571"/>
                  </a:cubicBezTo>
                  <a:cubicBezTo>
                    <a:pt x="0" y="68571"/>
                    <a:pt x="0" y="68571"/>
                    <a:pt x="0" y="68571"/>
                  </a:cubicBezTo>
                  <a:cubicBezTo>
                    <a:pt x="17142" y="68571"/>
                    <a:pt x="17142" y="68571"/>
                    <a:pt x="17142" y="68571"/>
                  </a:cubicBezTo>
                  <a:cubicBezTo>
                    <a:pt x="34285" y="68571"/>
                    <a:pt x="34285" y="68571"/>
                    <a:pt x="34285" y="68571"/>
                  </a:cubicBezTo>
                  <a:cubicBezTo>
                    <a:pt x="51428" y="68571"/>
                    <a:pt x="51428" y="68571"/>
                    <a:pt x="68571" y="68571"/>
                  </a:cubicBezTo>
                  <a:cubicBezTo>
                    <a:pt x="68571" y="85714"/>
                    <a:pt x="102857" y="119999"/>
                    <a:pt x="102857" y="119999"/>
                  </a:cubicBezTo>
                  <a:cubicBezTo>
                    <a:pt x="102857" y="119999"/>
                    <a:pt x="119999" y="119999"/>
                    <a:pt x="119999" y="119999"/>
                  </a:cubicBezTo>
                  <a:cubicBezTo>
                    <a:pt x="119999" y="51428"/>
                    <a:pt x="51428" y="51428"/>
                    <a:pt x="5142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7631113" y="3455987"/>
              <a:ext cx="18900" cy="1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66666" y="120000"/>
                    <a:pt x="93333" y="120000"/>
                  </a:cubicBezTo>
                  <a:cubicBezTo>
                    <a:pt x="106666" y="120000"/>
                    <a:pt x="120000" y="80000"/>
                    <a:pt x="120000" y="53333"/>
                  </a:cubicBezTo>
                  <a:cubicBezTo>
                    <a:pt x="106666" y="13333"/>
                    <a:pt x="66666" y="26666"/>
                    <a:pt x="2666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7651750" y="3457575"/>
              <a:ext cx="4800" cy="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0" y="0"/>
                    <a:pt x="0" y="0"/>
                  </a:cubicBezTo>
                  <a:cubicBezTo>
                    <a:pt x="0" y="0"/>
                    <a:pt x="0" y="120000"/>
                    <a:pt x="60000" y="120000"/>
                  </a:cubicBezTo>
                  <a:cubicBezTo>
                    <a:pt x="6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7620000" y="3236913"/>
              <a:ext cx="396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333" y="0"/>
                  </a:moveTo>
                  <a:cubicBezTo>
                    <a:pt x="46666" y="0"/>
                    <a:pt x="6666" y="52800"/>
                    <a:pt x="6666" y="81600"/>
                  </a:cubicBezTo>
                  <a:cubicBezTo>
                    <a:pt x="6666" y="100800"/>
                    <a:pt x="0" y="120000"/>
                    <a:pt x="33333" y="120000"/>
                  </a:cubicBezTo>
                  <a:cubicBezTo>
                    <a:pt x="80000" y="120000"/>
                    <a:pt x="120000" y="0"/>
                    <a:pt x="73333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7418388" y="3332162"/>
              <a:ext cx="44400" cy="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142" y="0"/>
                  </a:moveTo>
                  <a:cubicBezTo>
                    <a:pt x="80000" y="0"/>
                    <a:pt x="22857" y="49411"/>
                    <a:pt x="11428" y="49411"/>
                  </a:cubicBezTo>
                  <a:cubicBezTo>
                    <a:pt x="0" y="49411"/>
                    <a:pt x="11428" y="63529"/>
                    <a:pt x="11428" y="77647"/>
                  </a:cubicBezTo>
                  <a:cubicBezTo>
                    <a:pt x="11428" y="105882"/>
                    <a:pt x="22857" y="120000"/>
                    <a:pt x="45714" y="120000"/>
                  </a:cubicBezTo>
                  <a:cubicBezTo>
                    <a:pt x="68571" y="120000"/>
                    <a:pt x="120000" y="56470"/>
                    <a:pt x="120000" y="28235"/>
                  </a:cubicBezTo>
                  <a:cubicBezTo>
                    <a:pt x="120000" y="14117"/>
                    <a:pt x="108571" y="0"/>
                    <a:pt x="97142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7231063" y="3273425"/>
              <a:ext cx="204900" cy="39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872" y="0"/>
                  </a:moveTo>
                  <a:cubicBezTo>
                    <a:pt x="74042" y="0"/>
                    <a:pt x="70212" y="2651"/>
                    <a:pt x="66382" y="2651"/>
                  </a:cubicBezTo>
                  <a:cubicBezTo>
                    <a:pt x="65106" y="2651"/>
                    <a:pt x="65106" y="2651"/>
                    <a:pt x="63829" y="2651"/>
                  </a:cubicBezTo>
                  <a:cubicBezTo>
                    <a:pt x="52340" y="2651"/>
                    <a:pt x="52340" y="2651"/>
                    <a:pt x="52340" y="2651"/>
                  </a:cubicBezTo>
                  <a:cubicBezTo>
                    <a:pt x="52340" y="2651"/>
                    <a:pt x="52340" y="2651"/>
                    <a:pt x="52340" y="2651"/>
                  </a:cubicBezTo>
                  <a:cubicBezTo>
                    <a:pt x="49787" y="2651"/>
                    <a:pt x="42127" y="3314"/>
                    <a:pt x="42127" y="3314"/>
                  </a:cubicBezTo>
                  <a:cubicBezTo>
                    <a:pt x="42127" y="5303"/>
                    <a:pt x="42127" y="6629"/>
                    <a:pt x="42127" y="8618"/>
                  </a:cubicBezTo>
                  <a:cubicBezTo>
                    <a:pt x="42127" y="8618"/>
                    <a:pt x="42127" y="8618"/>
                    <a:pt x="42127" y="8618"/>
                  </a:cubicBezTo>
                  <a:cubicBezTo>
                    <a:pt x="42127" y="8618"/>
                    <a:pt x="42127" y="8618"/>
                    <a:pt x="42127" y="8618"/>
                  </a:cubicBezTo>
                  <a:cubicBezTo>
                    <a:pt x="42127" y="9281"/>
                    <a:pt x="42127" y="9944"/>
                    <a:pt x="40851" y="9944"/>
                  </a:cubicBezTo>
                  <a:cubicBezTo>
                    <a:pt x="39574" y="9944"/>
                    <a:pt x="38297" y="9281"/>
                    <a:pt x="38297" y="7955"/>
                  </a:cubicBezTo>
                  <a:cubicBezTo>
                    <a:pt x="37021" y="7955"/>
                    <a:pt x="37021" y="7955"/>
                    <a:pt x="37021" y="7955"/>
                  </a:cubicBezTo>
                  <a:cubicBezTo>
                    <a:pt x="37021" y="7955"/>
                    <a:pt x="37021" y="7955"/>
                    <a:pt x="37021" y="7955"/>
                  </a:cubicBezTo>
                  <a:cubicBezTo>
                    <a:pt x="29361" y="13922"/>
                    <a:pt x="24255" y="15248"/>
                    <a:pt x="15319" y="17900"/>
                  </a:cubicBezTo>
                  <a:cubicBezTo>
                    <a:pt x="12765" y="19226"/>
                    <a:pt x="7659" y="18563"/>
                    <a:pt x="6382" y="19889"/>
                  </a:cubicBezTo>
                  <a:cubicBezTo>
                    <a:pt x="2553" y="21215"/>
                    <a:pt x="0" y="23867"/>
                    <a:pt x="0" y="27845"/>
                  </a:cubicBezTo>
                  <a:cubicBezTo>
                    <a:pt x="0" y="27845"/>
                    <a:pt x="0" y="27845"/>
                    <a:pt x="0" y="27845"/>
                  </a:cubicBezTo>
                  <a:cubicBezTo>
                    <a:pt x="0" y="31160"/>
                    <a:pt x="5106" y="31160"/>
                    <a:pt x="7659" y="32486"/>
                  </a:cubicBezTo>
                  <a:cubicBezTo>
                    <a:pt x="10212" y="34475"/>
                    <a:pt x="10212" y="38453"/>
                    <a:pt x="10212" y="41104"/>
                  </a:cubicBezTo>
                  <a:cubicBezTo>
                    <a:pt x="10212" y="41104"/>
                    <a:pt x="10212" y="41104"/>
                    <a:pt x="10212" y="41104"/>
                  </a:cubicBezTo>
                  <a:cubicBezTo>
                    <a:pt x="10212" y="42430"/>
                    <a:pt x="7659" y="44419"/>
                    <a:pt x="6382" y="45082"/>
                  </a:cubicBezTo>
                  <a:cubicBezTo>
                    <a:pt x="6382" y="44419"/>
                    <a:pt x="6382" y="44419"/>
                    <a:pt x="6382" y="44419"/>
                  </a:cubicBezTo>
                  <a:cubicBezTo>
                    <a:pt x="6382" y="45082"/>
                    <a:pt x="6382" y="45745"/>
                    <a:pt x="6382" y="46408"/>
                  </a:cubicBezTo>
                  <a:cubicBezTo>
                    <a:pt x="6382" y="46408"/>
                    <a:pt x="6382" y="46408"/>
                    <a:pt x="6382" y="46408"/>
                  </a:cubicBezTo>
                  <a:cubicBezTo>
                    <a:pt x="6382" y="48397"/>
                    <a:pt x="10212" y="49060"/>
                    <a:pt x="12765" y="50386"/>
                  </a:cubicBezTo>
                  <a:cubicBezTo>
                    <a:pt x="15319" y="51712"/>
                    <a:pt x="20425" y="60994"/>
                    <a:pt x="20425" y="62320"/>
                  </a:cubicBezTo>
                  <a:cubicBezTo>
                    <a:pt x="20425" y="62320"/>
                    <a:pt x="20425" y="62320"/>
                    <a:pt x="20425" y="62320"/>
                  </a:cubicBezTo>
                  <a:cubicBezTo>
                    <a:pt x="20425" y="62983"/>
                    <a:pt x="17872" y="63646"/>
                    <a:pt x="17872" y="64309"/>
                  </a:cubicBezTo>
                  <a:cubicBezTo>
                    <a:pt x="14042" y="67624"/>
                    <a:pt x="12765" y="69613"/>
                    <a:pt x="10212" y="72928"/>
                  </a:cubicBezTo>
                  <a:cubicBezTo>
                    <a:pt x="10212" y="72928"/>
                    <a:pt x="10212" y="72928"/>
                    <a:pt x="10212" y="72928"/>
                  </a:cubicBezTo>
                  <a:cubicBezTo>
                    <a:pt x="8936" y="72928"/>
                    <a:pt x="8936" y="72928"/>
                    <a:pt x="8936" y="72928"/>
                  </a:cubicBezTo>
                  <a:cubicBezTo>
                    <a:pt x="8936" y="72928"/>
                    <a:pt x="8936" y="72928"/>
                    <a:pt x="8936" y="72928"/>
                  </a:cubicBezTo>
                  <a:cubicBezTo>
                    <a:pt x="7659" y="75580"/>
                    <a:pt x="6382" y="77569"/>
                    <a:pt x="6382" y="80220"/>
                  </a:cubicBezTo>
                  <a:cubicBezTo>
                    <a:pt x="6382" y="80883"/>
                    <a:pt x="6382" y="81546"/>
                    <a:pt x="6382" y="81546"/>
                  </a:cubicBezTo>
                  <a:cubicBezTo>
                    <a:pt x="7659" y="81546"/>
                    <a:pt x="7659" y="81546"/>
                    <a:pt x="8936" y="81546"/>
                  </a:cubicBezTo>
                  <a:cubicBezTo>
                    <a:pt x="8936" y="81546"/>
                    <a:pt x="8936" y="81546"/>
                    <a:pt x="11489" y="81546"/>
                  </a:cubicBezTo>
                  <a:cubicBezTo>
                    <a:pt x="16595" y="81546"/>
                    <a:pt x="19148" y="88176"/>
                    <a:pt x="21702" y="90828"/>
                  </a:cubicBezTo>
                  <a:cubicBezTo>
                    <a:pt x="25531" y="94806"/>
                    <a:pt x="26808" y="98784"/>
                    <a:pt x="29361" y="104088"/>
                  </a:cubicBezTo>
                  <a:cubicBezTo>
                    <a:pt x="34468" y="110718"/>
                    <a:pt x="44680" y="116022"/>
                    <a:pt x="54893" y="118011"/>
                  </a:cubicBezTo>
                  <a:cubicBezTo>
                    <a:pt x="57446" y="118674"/>
                    <a:pt x="57446" y="120000"/>
                    <a:pt x="61276" y="120000"/>
                  </a:cubicBezTo>
                  <a:cubicBezTo>
                    <a:pt x="62553" y="120000"/>
                    <a:pt x="62553" y="118674"/>
                    <a:pt x="63829" y="118674"/>
                  </a:cubicBezTo>
                  <a:cubicBezTo>
                    <a:pt x="65106" y="118674"/>
                    <a:pt x="65106" y="118674"/>
                    <a:pt x="68936" y="118674"/>
                  </a:cubicBezTo>
                  <a:cubicBezTo>
                    <a:pt x="66382" y="116685"/>
                    <a:pt x="66382" y="116022"/>
                    <a:pt x="65106" y="113370"/>
                  </a:cubicBezTo>
                  <a:cubicBezTo>
                    <a:pt x="63829" y="111381"/>
                    <a:pt x="58723" y="110055"/>
                    <a:pt x="58723" y="106740"/>
                  </a:cubicBezTo>
                  <a:cubicBezTo>
                    <a:pt x="58723" y="104751"/>
                    <a:pt x="60000" y="104751"/>
                    <a:pt x="60000" y="102762"/>
                  </a:cubicBezTo>
                  <a:cubicBezTo>
                    <a:pt x="60000" y="93480"/>
                    <a:pt x="38297" y="92817"/>
                    <a:pt x="29361" y="87513"/>
                  </a:cubicBezTo>
                  <a:cubicBezTo>
                    <a:pt x="26808" y="86187"/>
                    <a:pt x="25531" y="82872"/>
                    <a:pt x="24255" y="81546"/>
                  </a:cubicBezTo>
                  <a:cubicBezTo>
                    <a:pt x="25531" y="81546"/>
                    <a:pt x="25531" y="81546"/>
                    <a:pt x="25531" y="81546"/>
                  </a:cubicBezTo>
                  <a:cubicBezTo>
                    <a:pt x="25531" y="76243"/>
                    <a:pt x="12765" y="78232"/>
                    <a:pt x="12765" y="72265"/>
                  </a:cubicBezTo>
                  <a:cubicBezTo>
                    <a:pt x="12765" y="67624"/>
                    <a:pt x="22978" y="65635"/>
                    <a:pt x="22978" y="60331"/>
                  </a:cubicBezTo>
                  <a:cubicBezTo>
                    <a:pt x="22978" y="59005"/>
                    <a:pt x="21702" y="58342"/>
                    <a:pt x="21702" y="57016"/>
                  </a:cubicBezTo>
                  <a:cubicBezTo>
                    <a:pt x="21702" y="55690"/>
                    <a:pt x="21702" y="55027"/>
                    <a:pt x="24255" y="55027"/>
                  </a:cubicBezTo>
                  <a:cubicBezTo>
                    <a:pt x="28085" y="55027"/>
                    <a:pt x="31914" y="55027"/>
                    <a:pt x="33191" y="57016"/>
                  </a:cubicBezTo>
                  <a:cubicBezTo>
                    <a:pt x="33191" y="57016"/>
                    <a:pt x="34468" y="59668"/>
                    <a:pt x="35744" y="59668"/>
                  </a:cubicBezTo>
                  <a:cubicBezTo>
                    <a:pt x="40851" y="60331"/>
                    <a:pt x="45957" y="60994"/>
                    <a:pt x="51063" y="63646"/>
                  </a:cubicBezTo>
                  <a:cubicBezTo>
                    <a:pt x="56170" y="65635"/>
                    <a:pt x="51063" y="68287"/>
                    <a:pt x="60000" y="68287"/>
                  </a:cubicBezTo>
                  <a:cubicBezTo>
                    <a:pt x="60000" y="70939"/>
                    <a:pt x="66382" y="72265"/>
                    <a:pt x="72765" y="72265"/>
                  </a:cubicBezTo>
                  <a:cubicBezTo>
                    <a:pt x="72765" y="72928"/>
                    <a:pt x="72765" y="74254"/>
                    <a:pt x="75319" y="74917"/>
                  </a:cubicBezTo>
                  <a:cubicBezTo>
                    <a:pt x="72765" y="75580"/>
                    <a:pt x="72765" y="76243"/>
                    <a:pt x="72765" y="77569"/>
                  </a:cubicBezTo>
                  <a:cubicBezTo>
                    <a:pt x="72765" y="78895"/>
                    <a:pt x="75319" y="81546"/>
                    <a:pt x="76595" y="81546"/>
                  </a:cubicBezTo>
                  <a:cubicBezTo>
                    <a:pt x="77872" y="81546"/>
                    <a:pt x="84255" y="78232"/>
                    <a:pt x="84255" y="76906"/>
                  </a:cubicBezTo>
                  <a:cubicBezTo>
                    <a:pt x="84255" y="76243"/>
                    <a:pt x="84255" y="75580"/>
                    <a:pt x="84255" y="74917"/>
                  </a:cubicBezTo>
                  <a:cubicBezTo>
                    <a:pt x="84255" y="74917"/>
                    <a:pt x="84255" y="76243"/>
                    <a:pt x="85531" y="76243"/>
                  </a:cubicBezTo>
                  <a:cubicBezTo>
                    <a:pt x="90638" y="76243"/>
                    <a:pt x="89361" y="73591"/>
                    <a:pt x="94468" y="72265"/>
                  </a:cubicBezTo>
                  <a:cubicBezTo>
                    <a:pt x="103404" y="69613"/>
                    <a:pt x="104680" y="67624"/>
                    <a:pt x="116170" y="66298"/>
                  </a:cubicBezTo>
                  <a:cubicBezTo>
                    <a:pt x="116170" y="62983"/>
                    <a:pt x="120000" y="60994"/>
                    <a:pt x="120000" y="57016"/>
                  </a:cubicBezTo>
                  <a:cubicBezTo>
                    <a:pt x="120000" y="50386"/>
                    <a:pt x="114893" y="42430"/>
                    <a:pt x="105957" y="39116"/>
                  </a:cubicBezTo>
                  <a:cubicBezTo>
                    <a:pt x="97021" y="36464"/>
                    <a:pt x="93191" y="31160"/>
                    <a:pt x="84255" y="27182"/>
                  </a:cubicBezTo>
                  <a:cubicBezTo>
                    <a:pt x="82978" y="26519"/>
                    <a:pt x="81702" y="25856"/>
                    <a:pt x="81702" y="24530"/>
                  </a:cubicBezTo>
                  <a:cubicBezTo>
                    <a:pt x="81702" y="16574"/>
                    <a:pt x="99574" y="15248"/>
                    <a:pt x="105957" y="9281"/>
                  </a:cubicBezTo>
                  <a:cubicBezTo>
                    <a:pt x="100851" y="7955"/>
                    <a:pt x="94468" y="6629"/>
                    <a:pt x="94468" y="1988"/>
                  </a:cubicBezTo>
                  <a:cubicBezTo>
                    <a:pt x="88085" y="1988"/>
                    <a:pt x="84255" y="0"/>
                    <a:pt x="77872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7364413" y="3716337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384" y="0"/>
                  </a:moveTo>
                  <a:cubicBezTo>
                    <a:pt x="36923" y="0"/>
                    <a:pt x="0" y="20000"/>
                    <a:pt x="0" y="30000"/>
                  </a:cubicBezTo>
                  <a:cubicBezTo>
                    <a:pt x="0" y="50000"/>
                    <a:pt x="36923" y="40000"/>
                    <a:pt x="46153" y="60000"/>
                  </a:cubicBezTo>
                  <a:cubicBezTo>
                    <a:pt x="55384" y="70000"/>
                    <a:pt x="64615" y="100000"/>
                    <a:pt x="64615" y="100000"/>
                  </a:cubicBezTo>
                  <a:cubicBezTo>
                    <a:pt x="83076" y="100000"/>
                    <a:pt x="83076" y="120000"/>
                    <a:pt x="101538" y="120000"/>
                  </a:cubicBezTo>
                  <a:cubicBezTo>
                    <a:pt x="110769" y="120000"/>
                    <a:pt x="120000" y="120000"/>
                    <a:pt x="120000" y="120000"/>
                  </a:cubicBezTo>
                  <a:cubicBezTo>
                    <a:pt x="120000" y="110000"/>
                    <a:pt x="120000" y="100000"/>
                    <a:pt x="120000" y="90000"/>
                  </a:cubicBezTo>
                  <a:cubicBezTo>
                    <a:pt x="83076" y="90000"/>
                    <a:pt x="64615" y="40000"/>
                    <a:pt x="55384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7407275" y="3736975"/>
              <a:ext cx="12600" cy="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0000" y="0"/>
                    <a:pt x="20000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72000"/>
                    <a:pt x="20000" y="120000"/>
                    <a:pt x="40000" y="120000"/>
                  </a:cubicBezTo>
                  <a:cubicBezTo>
                    <a:pt x="80000" y="120000"/>
                    <a:pt x="100000" y="72000"/>
                    <a:pt x="120000" y="24000"/>
                  </a:cubicBezTo>
                  <a:cubicBezTo>
                    <a:pt x="100000" y="24000"/>
                    <a:pt x="80000" y="0"/>
                    <a:pt x="6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7250113" y="3708400"/>
              <a:ext cx="14400" cy="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000"/>
                    <a:pt x="0" y="30000"/>
                    <a:pt x="0" y="30000"/>
                  </a:cubicBezTo>
                  <a:cubicBezTo>
                    <a:pt x="0" y="60000"/>
                    <a:pt x="80000" y="120000"/>
                    <a:pt x="100000" y="120000"/>
                  </a:cubicBezTo>
                  <a:cubicBezTo>
                    <a:pt x="120000" y="90000"/>
                    <a:pt x="80000" y="60000"/>
                    <a:pt x="60000" y="30000"/>
                  </a:cubicBezTo>
                  <a:cubicBezTo>
                    <a:pt x="60000" y="0"/>
                    <a:pt x="60000" y="0"/>
                    <a:pt x="6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7229475" y="3671887"/>
              <a:ext cx="17400" cy="1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0"/>
                  </a:moveTo>
                  <a:cubicBezTo>
                    <a:pt x="0" y="17142"/>
                    <a:pt x="0" y="17142"/>
                    <a:pt x="0" y="17142"/>
                  </a:cubicBezTo>
                  <a:cubicBezTo>
                    <a:pt x="0" y="17142"/>
                    <a:pt x="0" y="17142"/>
                    <a:pt x="0" y="17142"/>
                  </a:cubicBezTo>
                  <a:cubicBezTo>
                    <a:pt x="15000" y="34285"/>
                    <a:pt x="60000" y="119999"/>
                    <a:pt x="90000" y="119999"/>
                  </a:cubicBezTo>
                  <a:cubicBezTo>
                    <a:pt x="120000" y="119999"/>
                    <a:pt x="45000" y="17142"/>
                    <a:pt x="3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7789863" y="3071813"/>
              <a:ext cx="4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842" y="0"/>
                  </a:moveTo>
                  <a:cubicBezTo>
                    <a:pt x="50526" y="0"/>
                    <a:pt x="0" y="30000"/>
                    <a:pt x="0" y="35000"/>
                  </a:cubicBezTo>
                  <a:cubicBezTo>
                    <a:pt x="0" y="45000"/>
                    <a:pt x="12631" y="50000"/>
                    <a:pt x="18947" y="50000"/>
                  </a:cubicBezTo>
                  <a:cubicBezTo>
                    <a:pt x="25263" y="50000"/>
                    <a:pt x="31578" y="45000"/>
                    <a:pt x="44210" y="45000"/>
                  </a:cubicBezTo>
                  <a:cubicBezTo>
                    <a:pt x="37894" y="40000"/>
                    <a:pt x="44210" y="40000"/>
                    <a:pt x="44210" y="35000"/>
                  </a:cubicBezTo>
                  <a:cubicBezTo>
                    <a:pt x="44210" y="40000"/>
                    <a:pt x="44210" y="50000"/>
                    <a:pt x="56842" y="50000"/>
                  </a:cubicBezTo>
                  <a:cubicBezTo>
                    <a:pt x="50526" y="70000"/>
                    <a:pt x="50526" y="70000"/>
                    <a:pt x="50526" y="70000"/>
                  </a:cubicBezTo>
                  <a:cubicBezTo>
                    <a:pt x="50526" y="70000"/>
                    <a:pt x="31578" y="90000"/>
                    <a:pt x="31578" y="95000"/>
                  </a:cubicBezTo>
                  <a:cubicBezTo>
                    <a:pt x="31578" y="100000"/>
                    <a:pt x="44210" y="115000"/>
                    <a:pt x="56842" y="115000"/>
                  </a:cubicBezTo>
                  <a:cubicBezTo>
                    <a:pt x="56842" y="110000"/>
                    <a:pt x="56842" y="110000"/>
                    <a:pt x="56842" y="110000"/>
                  </a:cubicBezTo>
                  <a:cubicBezTo>
                    <a:pt x="56842" y="115000"/>
                    <a:pt x="56842" y="120000"/>
                    <a:pt x="63157" y="120000"/>
                  </a:cubicBezTo>
                  <a:cubicBezTo>
                    <a:pt x="88421" y="120000"/>
                    <a:pt x="101052" y="75000"/>
                    <a:pt x="107368" y="50000"/>
                  </a:cubicBezTo>
                  <a:cubicBezTo>
                    <a:pt x="107368" y="55000"/>
                    <a:pt x="107368" y="55000"/>
                    <a:pt x="113684" y="55000"/>
                  </a:cubicBezTo>
                  <a:cubicBezTo>
                    <a:pt x="113684" y="55000"/>
                    <a:pt x="120000" y="50000"/>
                    <a:pt x="120000" y="50000"/>
                  </a:cubicBezTo>
                  <a:cubicBezTo>
                    <a:pt x="120000" y="50000"/>
                    <a:pt x="120000" y="40000"/>
                    <a:pt x="120000" y="40000"/>
                  </a:cubicBezTo>
                  <a:cubicBezTo>
                    <a:pt x="107368" y="25000"/>
                    <a:pt x="107368" y="25000"/>
                    <a:pt x="107368" y="25000"/>
                  </a:cubicBezTo>
                  <a:cubicBezTo>
                    <a:pt x="101052" y="25000"/>
                    <a:pt x="101052" y="15000"/>
                    <a:pt x="101052" y="10000"/>
                  </a:cubicBezTo>
                  <a:cubicBezTo>
                    <a:pt x="82105" y="10000"/>
                    <a:pt x="69473" y="0"/>
                    <a:pt x="56842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7837488" y="3060700"/>
              <a:ext cx="4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818" y="0"/>
                  </a:moveTo>
                  <a:cubicBezTo>
                    <a:pt x="65454" y="0"/>
                    <a:pt x="60000" y="24000"/>
                    <a:pt x="38181" y="24000"/>
                  </a:cubicBezTo>
                  <a:cubicBezTo>
                    <a:pt x="38181" y="24000"/>
                    <a:pt x="32727" y="24000"/>
                    <a:pt x="32727" y="24000"/>
                  </a:cubicBezTo>
                  <a:cubicBezTo>
                    <a:pt x="0" y="56000"/>
                    <a:pt x="0" y="56000"/>
                    <a:pt x="0" y="56000"/>
                  </a:cubicBezTo>
                  <a:cubicBezTo>
                    <a:pt x="0" y="72000"/>
                    <a:pt x="5454" y="72000"/>
                    <a:pt x="16363" y="80000"/>
                  </a:cubicBezTo>
                  <a:cubicBezTo>
                    <a:pt x="10909" y="96000"/>
                    <a:pt x="16363" y="120000"/>
                    <a:pt x="21818" y="120000"/>
                  </a:cubicBezTo>
                  <a:cubicBezTo>
                    <a:pt x="43636" y="120000"/>
                    <a:pt x="49090" y="80000"/>
                    <a:pt x="60000" y="56000"/>
                  </a:cubicBezTo>
                  <a:cubicBezTo>
                    <a:pt x="65454" y="64000"/>
                    <a:pt x="70909" y="72000"/>
                    <a:pt x="81818" y="72000"/>
                  </a:cubicBezTo>
                  <a:cubicBezTo>
                    <a:pt x="98181" y="72000"/>
                    <a:pt x="120000" y="0"/>
                    <a:pt x="81818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7813675" y="2919413"/>
              <a:ext cx="195300" cy="15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33" y="0"/>
                  </a:moveTo>
                  <a:cubicBezTo>
                    <a:pt x="108000" y="0"/>
                    <a:pt x="109333" y="3287"/>
                    <a:pt x="110666" y="3287"/>
                  </a:cubicBezTo>
                  <a:cubicBezTo>
                    <a:pt x="110666" y="4931"/>
                    <a:pt x="110666" y="4931"/>
                    <a:pt x="110666" y="4931"/>
                  </a:cubicBezTo>
                  <a:cubicBezTo>
                    <a:pt x="110666" y="4931"/>
                    <a:pt x="109333" y="6575"/>
                    <a:pt x="108000" y="6575"/>
                  </a:cubicBezTo>
                  <a:cubicBezTo>
                    <a:pt x="106666" y="6575"/>
                    <a:pt x="106666" y="3287"/>
                    <a:pt x="106666" y="3287"/>
                  </a:cubicBezTo>
                  <a:cubicBezTo>
                    <a:pt x="101333" y="3287"/>
                    <a:pt x="97333" y="14794"/>
                    <a:pt x="97333" y="19726"/>
                  </a:cubicBezTo>
                  <a:cubicBezTo>
                    <a:pt x="97333" y="23013"/>
                    <a:pt x="98666" y="23013"/>
                    <a:pt x="98666" y="26301"/>
                  </a:cubicBezTo>
                  <a:cubicBezTo>
                    <a:pt x="98666" y="41095"/>
                    <a:pt x="86666" y="60821"/>
                    <a:pt x="78666" y="64109"/>
                  </a:cubicBezTo>
                  <a:cubicBezTo>
                    <a:pt x="73333" y="65753"/>
                    <a:pt x="73333" y="69041"/>
                    <a:pt x="68000" y="69041"/>
                  </a:cubicBezTo>
                  <a:cubicBezTo>
                    <a:pt x="66666" y="69041"/>
                    <a:pt x="65333" y="69041"/>
                    <a:pt x="65333" y="67397"/>
                  </a:cubicBezTo>
                  <a:cubicBezTo>
                    <a:pt x="65333" y="65753"/>
                    <a:pt x="66666" y="64109"/>
                    <a:pt x="68000" y="62465"/>
                  </a:cubicBezTo>
                  <a:cubicBezTo>
                    <a:pt x="66666" y="62465"/>
                    <a:pt x="61333" y="73972"/>
                    <a:pt x="61333" y="73972"/>
                  </a:cubicBezTo>
                  <a:cubicBezTo>
                    <a:pt x="57333" y="73972"/>
                    <a:pt x="56000" y="88767"/>
                    <a:pt x="49333" y="88767"/>
                  </a:cubicBezTo>
                  <a:cubicBezTo>
                    <a:pt x="40000" y="88767"/>
                    <a:pt x="37333" y="88767"/>
                    <a:pt x="25333" y="88767"/>
                  </a:cubicBezTo>
                  <a:cubicBezTo>
                    <a:pt x="16000" y="88767"/>
                    <a:pt x="12000" y="100273"/>
                    <a:pt x="4000" y="106849"/>
                  </a:cubicBezTo>
                  <a:cubicBezTo>
                    <a:pt x="2666" y="106849"/>
                    <a:pt x="0" y="108493"/>
                    <a:pt x="0" y="110136"/>
                  </a:cubicBezTo>
                  <a:cubicBezTo>
                    <a:pt x="0" y="111780"/>
                    <a:pt x="2666" y="111780"/>
                    <a:pt x="5333" y="111780"/>
                  </a:cubicBezTo>
                  <a:cubicBezTo>
                    <a:pt x="13333" y="111780"/>
                    <a:pt x="20000" y="108493"/>
                    <a:pt x="24000" y="105205"/>
                  </a:cubicBezTo>
                  <a:cubicBezTo>
                    <a:pt x="25333" y="105205"/>
                    <a:pt x="26666" y="105205"/>
                    <a:pt x="28000" y="105205"/>
                  </a:cubicBezTo>
                  <a:cubicBezTo>
                    <a:pt x="28000" y="105205"/>
                    <a:pt x="28000" y="105205"/>
                    <a:pt x="29333" y="105205"/>
                  </a:cubicBezTo>
                  <a:cubicBezTo>
                    <a:pt x="29333" y="105205"/>
                    <a:pt x="29333" y="105205"/>
                    <a:pt x="30666" y="105205"/>
                  </a:cubicBezTo>
                  <a:cubicBezTo>
                    <a:pt x="30666" y="105205"/>
                    <a:pt x="32000" y="105205"/>
                    <a:pt x="33333" y="103561"/>
                  </a:cubicBezTo>
                  <a:cubicBezTo>
                    <a:pt x="33333" y="103561"/>
                    <a:pt x="34666" y="100273"/>
                    <a:pt x="37333" y="100273"/>
                  </a:cubicBezTo>
                  <a:cubicBezTo>
                    <a:pt x="41333" y="100273"/>
                    <a:pt x="44000" y="103561"/>
                    <a:pt x="48000" y="103561"/>
                  </a:cubicBezTo>
                  <a:cubicBezTo>
                    <a:pt x="48000" y="106849"/>
                    <a:pt x="46666" y="110136"/>
                    <a:pt x="46666" y="111780"/>
                  </a:cubicBezTo>
                  <a:cubicBezTo>
                    <a:pt x="46666" y="113424"/>
                    <a:pt x="45333" y="115068"/>
                    <a:pt x="46666" y="115068"/>
                  </a:cubicBezTo>
                  <a:cubicBezTo>
                    <a:pt x="49333" y="115068"/>
                    <a:pt x="49333" y="119999"/>
                    <a:pt x="52000" y="119999"/>
                  </a:cubicBezTo>
                  <a:cubicBezTo>
                    <a:pt x="54666" y="115068"/>
                    <a:pt x="58666" y="108493"/>
                    <a:pt x="61333" y="108493"/>
                  </a:cubicBezTo>
                  <a:cubicBezTo>
                    <a:pt x="62666" y="108493"/>
                    <a:pt x="64000" y="108493"/>
                    <a:pt x="65333" y="108493"/>
                  </a:cubicBezTo>
                  <a:cubicBezTo>
                    <a:pt x="64000" y="108493"/>
                    <a:pt x="61333" y="101917"/>
                    <a:pt x="61333" y="100273"/>
                  </a:cubicBezTo>
                  <a:cubicBezTo>
                    <a:pt x="61333" y="98630"/>
                    <a:pt x="62666" y="96986"/>
                    <a:pt x="64000" y="96986"/>
                  </a:cubicBezTo>
                  <a:cubicBezTo>
                    <a:pt x="66666" y="96986"/>
                    <a:pt x="66666" y="105205"/>
                    <a:pt x="74666" y="105205"/>
                  </a:cubicBezTo>
                  <a:cubicBezTo>
                    <a:pt x="77333" y="105205"/>
                    <a:pt x="80000" y="101917"/>
                    <a:pt x="81333" y="98630"/>
                  </a:cubicBezTo>
                  <a:cubicBezTo>
                    <a:pt x="85333" y="98630"/>
                    <a:pt x="85333" y="98630"/>
                    <a:pt x="85333" y="98630"/>
                  </a:cubicBezTo>
                  <a:cubicBezTo>
                    <a:pt x="85333" y="100273"/>
                    <a:pt x="86666" y="101917"/>
                    <a:pt x="88000" y="101917"/>
                  </a:cubicBezTo>
                  <a:cubicBezTo>
                    <a:pt x="89333" y="95342"/>
                    <a:pt x="92000" y="93698"/>
                    <a:pt x="97333" y="90410"/>
                  </a:cubicBezTo>
                  <a:cubicBezTo>
                    <a:pt x="97333" y="93698"/>
                    <a:pt x="96000" y="93698"/>
                    <a:pt x="97333" y="96986"/>
                  </a:cubicBezTo>
                  <a:cubicBezTo>
                    <a:pt x="101333" y="95342"/>
                    <a:pt x="101333" y="92054"/>
                    <a:pt x="106666" y="88767"/>
                  </a:cubicBezTo>
                  <a:cubicBezTo>
                    <a:pt x="105333" y="85479"/>
                    <a:pt x="104000" y="83835"/>
                    <a:pt x="104000" y="78904"/>
                  </a:cubicBezTo>
                  <a:cubicBezTo>
                    <a:pt x="104000" y="73972"/>
                    <a:pt x="108000" y="70684"/>
                    <a:pt x="108000" y="67397"/>
                  </a:cubicBezTo>
                  <a:cubicBezTo>
                    <a:pt x="108000" y="60821"/>
                    <a:pt x="108000" y="47671"/>
                    <a:pt x="110666" y="46027"/>
                  </a:cubicBezTo>
                  <a:cubicBezTo>
                    <a:pt x="112000" y="46027"/>
                    <a:pt x="112000" y="46027"/>
                    <a:pt x="112000" y="46027"/>
                  </a:cubicBezTo>
                  <a:cubicBezTo>
                    <a:pt x="112000" y="46027"/>
                    <a:pt x="112000" y="46027"/>
                    <a:pt x="112000" y="46027"/>
                  </a:cubicBezTo>
                  <a:cubicBezTo>
                    <a:pt x="113333" y="46027"/>
                    <a:pt x="113333" y="46027"/>
                    <a:pt x="113333" y="46027"/>
                  </a:cubicBezTo>
                  <a:cubicBezTo>
                    <a:pt x="113333" y="46027"/>
                    <a:pt x="114666" y="46027"/>
                    <a:pt x="114666" y="44383"/>
                  </a:cubicBezTo>
                  <a:cubicBezTo>
                    <a:pt x="114666" y="44383"/>
                    <a:pt x="114666" y="42739"/>
                    <a:pt x="114666" y="42739"/>
                  </a:cubicBezTo>
                  <a:cubicBezTo>
                    <a:pt x="114666" y="36164"/>
                    <a:pt x="120000" y="34520"/>
                    <a:pt x="120000" y="27945"/>
                  </a:cubicBezTo>
                  <a:cubicBezTo>
                    <a:pt x="120000" y="21369"/>
                    <a:pt x="114666" y="18082"/>
                    <a:pt x="114666" y="11506"/>
                  </a:cubicBezTo>
                  <a:cubicBezTo>
                    <a:pt x="114666" y="8219"/>
                    <a:pt x="114666" y="4931"/>
                    <a:pt x="113333" y="1643"/>
                  </a:cubicBezTo>
                  <a:cubicBezTo>
                    <a:pt x="113333" y="0"/>
                    <a:pt x="112000" y="0"/>
                    <a:pt x="109333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7970838" y="2830513"/>
              <a:ext cx="999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739" y="0"/>
                  </a:moveTo>
                  <a:cubicBezTo>
                    <a:pt x="41739" y="3076"/>
                    <a:pt x="36521" y="6153"/>
                    <a:pt x="36521" y="12307"/>
                  </a:cubicBezTo>
                  <a:cubicBezTo>
                    <a:pt x="36521" y="15384"/>
                    <a:pt x="41739" y="18461"/>
                    <a:pt x="41739" y="21538"/>
                  </a:cubicBezTo>
                  <a:cubicBezTo>
                    <a:pt x="41739" y="33846"/>
                    <a:pt x="36521" y="67692"/>
                    <a:pt x="23478" y="67692"/>
                  </a:cubicBezTo>
                  <a:cubicBezTo>
                    <a:pt x="20869" y="67692"/>
                    <a:pt x="20869" y="67692"/>
                    <a:pt x="18260" y="67692"/>
                  </a:cubicBezTo>
                  <a:cubicBezTo>
                    <a:pt x="18260" y="67692"/>
                    <a:pt x="18260" y="67692"/>
                    <a:pt x="15652" y="67692"/>
                  </a:cubicBezTo>
                  <a:cubicBezTo>
                    <a:pt x="18260" y="67692"/>
                    <a:pt x="18260" y="67692"/>
                    <a:pt x="18260" y="67692"/>
                  </a:cubicBezTo>
                  <a:cubicBezTo>
                    <a:pt x="15652" y="67692"/>
                    <a:pt x="13043" y="64615"/>
                    <a:pt x="13043" y="64615"/>
                  </a:cubicBezTo>
                  <a:cubicBezTo>
                    <a:pt x="13043" y="70769"/>
                    <a:pt x="13043" y="70769"/>
                    <a:pt x="13043" y="70769"/>
                  </a:cubicBezTo>
                  <a:cubicBezTo>
                    <a:pt x="10434" y="76923"/>
                    <a:pt x="0" y="83076"/>
                    <a:pt x="0" y="92307"/>
                  </a:cubicBezTo>
                  <a:cubicBezTo>
                    <a:pt x="0" y="95384"/>
                    <a:pt x="2608" y="98461"/>
                    <a:pt x="2608" y="101538"/>
                  </a:cubicBezTo>
                  <a:cubicBezTo>
                    <a:pt x="2608" y="101538"/>
                    <a:pt x="2608" y="116923"/>
                    <a:pt x="2608" y="120000"/>
                  </a:cubicBezTo>
                  <a:cubicBezTo>
                    <a:pt x="7826" y="120000"/>
                    <a:pt x="7826" y="120000"/>
                    <a:pt x="7826" y="120000"/>
                  </a:cubicBezTo>
                  <a:cubicBezTo>
                    <a:pt x="13043" y="113846"/>
                    <a:pt x="18260" y="116923"/>
                    <a:pt x="26086" y="107692"/>
                  </a:cubicBezTo>
                  <a:cubicBezTo>
                    <a:pt x="20869" y="104615"/>
                    <a:pt x="10434" y="104615"/>
                    <a:pt x="10434" y="95384"/>
                  </a:cubicBezTo>
                  <a:cubicBezTo>
                    <a:pt x="10434" y="89230"/>
                    <a:pt x="13043" y="86153"/>
                    <a:pt x="18260" y="86153"/>
                  </a:cubicBezTo>
                  <a:cubicBezTo>
                    <a:pt x="20869" y="86153"/>
                    <a:pt x="28695" y="89230"/>
                    <a:pt x="33913" y="89230"/>
                  </a:cubicBezTo>
                  <a:cubicBezTo>
                    <a:pt x="33913" y="86153"/>
                    <a:pt x="36521" y="83076"/>
                    <a:pt x="39130" y="83076"/>
                  </a:cubicBezTo>
                  <a:cubicBezTo>
                    <a:pt x="52173" y="92307"/>
                    <a:pt x="57391" y="95384"/>
                    <a:pt x="70434" y="101538"/>
                  </a:cubicBezTo>
                  <a:cubicBezTo>
                    <a:pt x="75652" y="92307"/>
                    <a:pt x="80869" y="73846"/>
                    <a:pt x="96521" y="73846"/>
                  </a:cubicBezTo>
                  <a:cubicBezTo>
                    <a:pt x="106956" y="73846"/>
                    <a:pt x="112173" y="70769"/>
                    <a:pt x="120000" y="64615"/>
                  </a:cubicBezTo>
                  <a:cubicBezTo>
                    <a:pt x="117391" y="64615"/>
                    <a:pt x="109565" y="58461"/>
                    <a:pt x="109565" y="52307"/>
                  </a:cubicBezTo>
                  <a:cubicBezTo>
                    <a:pt x="109565" y="49230"/>
                    <a:pt x="114782" y="46153"/>
                    <a:pt x="114782" y="43076"/>
                  </a:cubicBezTo>
                  <a:cubicBezTo>
                    <a:pt x="114782" y="43076"/>
                    <a:pt x="112173" y="43076"/>
                    <a:pt x="112173" y="43076"/>
                  </a:cubicBezTo>
                  <a:cubicBezTo>
                    <a:pt x="106956" y="43076"/>
                    <a:pt x="104347" y="46153"/>
                    <a:pt x="99130" y="46153"/>
                  </a:cubicBezTo>
                  <a:cubicBezTo>
                    <a:pt x="70434" y="46153"/>
                    <a:pt x="62608" y="15384"/>
                    <a:pt x="41739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8069263" y="2851150"/>
              <a:ext cx="17400" cy="1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0"/>
                  </a:moveTo>
                  <a:cubicBezTo>
                    <a:pt x="60000" y="17142"/>
                    <a:pt x="30000" y="51428"/>
                    <a:pt x="15000" y="85714"/>
                  </a:cubicBezTo>
                  <a:cubicBezTo>
                    <a:pt x="0" y="85714"/>
                    <a:pt x="0" y="119999"/>
                    <a:pt x="15000" y="119999"/>
                  </a:cubicBezTo>
                  <a:cubicBezTo>
                    <a:pt x="45000" y="119999"/>
                    <a:pt x="90000" y="51428"/>
                    <a:pt x="120000" y="17142"/>
                  </a:cubicBezTo>
                  <a:cubicBezTo>
                    <a:pt x="105000" y="0"/>
                    <a:pt x="105000" y="0"/>
                    <a:pt x="105000" y="0"/>
                  </a:cubicBezTo>
                  <a:moveTo>
                    <a:pt x="90000" y="0"/>
                  </a:moveTo>
                  <a:cubicBezTo>
                    <a:pt x="105000" y="0"/>
                    <a:pt x="105000" y="0"/>
                    <a:pt x="105000" y="0"/>
                  </a:cubicBezTo>
                  <a:cubicBezTo>
                    <a:pt x="105000" y="0"/>
                    <a:pt x="105000" y="0"/>
                    <a:pt x="105000" y="0"/>
                  </a:cubicBezTo>
                  <a:cubicBezTo>
                    <a:pt x="90000" y="0"/>
                    <a:pt x="90000" y="0"/>
                    <a:pt x="9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8104188" y="2830513"/>
              <a:ext cx="22200" cy="1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08000" y="0"/>
                    <a:pt x="108000" y="0"/>
                  </a:cubicBezTo>
                  <a:cubicBezTo>
                    <a:pt x="96000" y="0"/>
                    <a:pt x="84000" y="0"/>
                    <a:pt x="72000" y="0"/>
                  </a:cubicBezTo>
                  <a:cubicBezTo>
                    <a:pt x="36000" y="0"/>
                    <a:pt x="0" y="102857"/>
                    <a:pt x="0" y="102857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48000" y="119999"/>
                    <a:pt x="48000" y="34285"/>
                    <a:pt x="120000" y="34285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8145463" y="2813050"/>
              <a:ext cx="111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24000" y="0"/>
                    <a:pt x="24000" y="24000"/>
                  </a:cubicBezTo>
                  <a:cubicBezTo>
                    <a:pt x="0" y="48000"/>
                    <a:pt x="24000" y="96000"/>
                    <a:pt x="0" y="96000"/>
                  </a:cubicBezTo>
                  <a:cubicBezTo>
                    <a:pt x="0" y="96000"/>
                    <a:pt x="0" y="120000"/>
                    <a:pt x="0" y="120000"/>
                  </a:cubicBezTo>
                  <a:cubicBezTo>
                    <a:pt x="72000" y="120000"/>
                    <a:pt x="120000" y="2400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8002588" y="2624138"/>
              <a:ext cx="49200" cy="1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956" y="0"/>
                  </a:moveTo>
                  <a:cubicBezTo>
                    <a:pt x="46956" y="0"/>
                    <a:pt x="41739" y="0"/>
                    <a:pt x="36521" y="0"/>
                  </a:cubicBezTo>
                  <a:cubicBezTo>
                    <a:pt x="36521" y="4044"/>
                    <a:pt x="36521" y="4044"/>
                    <a:pt x="36521" y="8089"/>
                  </a:cubicBezTo>
                  <a:cubicBezTo>
                    <a:pt x="36521" y="10786"/>
                    <a:pt x="31304" y="10786"/>
                    <a:pt x="31304" y="13483"/>
                  </a:cubicBezTo>
                  <a:cubicBezTo>
                    <a:pt x="10434" y="14831"/>
                    <a:pt x="0" y="24269"/>
                    <a:pt x="0" y="32359"/>
                  </a:cubicBezTo>
                  <a:cubicBezTo>
                    <a:pt x="0" y="39101"/>
                    <a:pt x="20869" y="40449"/>
                    <a:pt x="20869" y="47191"/>
                  </a:cubicBezTo>
                  <a:cubicBezTo>
                    <a:pt x="20869" y="56629"/>
                    <a:pt x="20869" y="59325"/>
                    <a:pt x="20869" y="68764"/>
                  </a:cubicBezTo>
                  <a:cubicBezTo>
                    <a:pt x="20869" y="74157"/>
                    <a:pt x="15652" y="75505"/>
                    <a:pt x="15652" y="80898"/>
                  </a:cubicBezTo>
                  <a:cubicBezTo>
                    <a:pt x="15652" y="84943"/>
                    <a:pt x="26086" y="86292"/>
                    <a:pt x="26086" y="91685"/>
                  </a:cubicBezTo>
                  <a:cubicBezTo>
                    <a:pt x="26086" y="97078"/>
                    <a:pt x="20869" y="102471"/>
                    <a:pt x="20869" y="109213"/>
                  </a:cubicBezTo>
                  <a:cubicBezTo>
                    <a:pt x="20869" y="110561"/>
                    <a:pt x="15652" y="120000"/>
                    <a:pt x="20869" y="120000"/>
                  </a:cubicBezTo>
                  <a:cubicBezTo>
                    <a:pt x="36521" y="120000"/>
                    <a:pt x="36521" y="111910"/>
                    <a:pt x="52173" y="111910"/>
                  </a:cubicBezTo>
                  <a:cubicBezTo>
                    <a:pt x="57391" y="111910"/>
                    <a:pt x="62608" y="111910"/>
                    <a:pt x="67826" y="111910"/>
                  </a:cubicBezTo>
                  <a:cubicBezTo>
                    <a:pt x="67826" y="113258"/>
                    <a:pt x="78260" y="115955"/>
                    <a:pt x="83478" y="115955"/>
                  </a:cubicBezTo>
                  <a:cubicBezTo>
                    <a:pt x="83478" y="115955"/>
                    <a:pt x="83478" y="114606"/>
                    <a:pt x="83478" y="114606"/>
                  </a:cubicBezTo>
                  <a:cubicBezTo>
                    <a:pt x="88695" y="114606"/>
                    <a:pt x="88695" y="114606"/>
                    <a:pt x="88695" y="114606"/>
                  </a:cubicBezTo>
                  <a:cubicBezTo>
                    <a:pt x="78260" y="107865"/>
                    <a:pt x="46956" y="103820"/>
                    <a:pt x="46956" y="95730"/>
                  </a:cubicBezTo>
                  <a:cubicBezTo>
                    <a:pt x="46956" y="84943"/>
                    <a:pt x="46956" y="72808"/>
                    <a:pt x="88695" y="72808"/>
                  </a:cubicBezTo>
                  <a:cubicBezTo>
                    <a:pt x="104347" y="72808"/>
                    <a:pt x="114782" y="75505"/>
                    <a:pt x="120000" y="78202"/>
                  </a:cubicBezTo>
                  <a:cubicBezTo>
                    <a:pt x="109565" y="68764"/>
                    <a:pt x="93913" y="62022"/>
                    <a:pt x="78260" y="52584"/>
                  </a:cubicBezTo>
                  <a:cubicBezTo>
                    <a:pt x="78260" y="49887"/>
                    <a:pt x="67826" y="45842"/>
                    <a:pt x="67826" y="41797"/>
                  </a:cubicBezTo>
                  <a:cubicBezTo>
                    <a:pt x="67826" y="32359"/>
                    <a:pt x="67826" y="32359"/>
                    <a:pt x="67826" y="32359"/>
                  </a:cubicBezTo>
                  <a:cubicBezTo>
                    <a:pt x="57391" y="26966"/>
                    <a:pt x="73043" y="22921"/>
                    <a:pt x="67826" y="17528"/>
                  </a:cubicBezTo>
                  <a:cubicBezTo>
                    <a:pt x="57391" y="13483"/>
                    <a:pt x="46956" y="8089"/>
                    <a:pt x="46956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6421437" y="1955800"/>
              <a:ext cx="308100" cy="227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08" y="118846"/>
                  </a:moveTo>
                  <a:cubicBezTo>
                    <a:pt x="41408" y="120000"/>
                    <a:pt x="41408" y="120000"/>
                    <a:pt x="41408" y="120000"/>
                  </a:cubicBezTo>
                  <a:cubicBezTo>
                    <a:pt x="41408" y="118846"/>
                    <a:pt x="41408" y="118846"/>
                    <a:pt x="41408" y="118846"/>
                  </a:cubicBezTo>
                  <a:moveTo>
                    <a:pt x="40563" y="118846"/>
                  </a:moveTo>
                  <a:cubicBezTo>
                    <a:pt x="40563" y="118846"/>
                    <a:pt x="40563" y="118846"/>
                    <a:pt x="41408" y="118846"/>
                  </a:cubicBezTo>
                  <a:cubicBezTo>
                    <a:pt x="41408" y="118846"/>
                    <a:pt x="41408" y="118846"/>
                    <a:pt x="41408" y="118846"/>
                  </a:cubicBezTo>
                  <a:cubicBezTo>
                    <a:pt x="40563" y="118846"/>
                    <a:pt x="40563" y="118846"/>
                    <a:pt x="40563" y="118846"/>
                  </a:cubicBezTo>
                  <a:moveTo>
                    <a:pt x="38873" y="116538"/>
                  </a:moveTo>
                  <a:cubicBezTo>
                    <a:pt x="40563" y="118846"/>
                    <a:pt x="40563" y="118846"/>
                    <a:pt x="40563" y="118846"/>
                  </a:cubicBezTo>
                  <a:cubicBezTo>
                    <a:pt x="40563" y="117692"/>
                    <a:pt x="39718" y="116538"/>
                    <a:pt x="38873" y="116538"/>
                  </a:cubicBezTo>
                  <a:moveTo>
                    <a:pt x="109859" y="0"/>
                  </a:moveTo>
                  <a:cubicBezTo>
                    <a:pt x="98028" y="0"/>
                    <a:pt x="87042" y="18461"/>
                    <a:pt x="74366" y="18461"/>
                  </a:cubicBezTo>
                  <a:cubicBezTo>
                    <a:pt x="71830" y="18461"/>
                    <a:pt x="70140" y="15000"/>
                    <a:pt x="67605" y="15000"/>
                  </a:cubicBezTo>
                  <a:cubicBezTo>
                    <a:pt x="62535" y="15000"/>
                    <a:pt x="62535" y="18461"/>
                    <a:pt x="59154" y="18461"/>
                  </a:cubicBezTo>
                  <a:cubicBezTo>
                    <a:pt x="50704" y="18461"/>
                    <a:pt x="43943" y="34615"/>
                    <a:pt x="38028" y="34615"/>
                  </a:cubicBezTo>
                  <a:cubicBezTo>
                    <a:pt x="34647" y="34615"/>
                    <a:pt x="32112" y="36923"/>
                    <a:pt x="28732" y="36923"/>
                  </a:cubicBezTo>
                  <a:cubicBezTo>
                    <a:pt x="27042" y="36923"/>
                    <a:pt x="26197" y="39230"/>
                    <a:pt x="26197" y="40384"/>
                  </a:cubicBezTo>
                  <a:cubicBezTo>
                    <a:pt x="26197" y="41538"/>
                    <a:pt x="27887" y="43846"/>
                    <a:pt x="27887" y="46153"/>
                  </a:cubicBezTo>
                  <a:cubicBezTo>
                    <a:pt x="27887" y="55384"/>
                    <a:pt x="15211" y="60000"/>
                    <a:pt x="15211" y="65769"/>
                  </a:cubicBezTo>
                  <a:cubicBezTo>
                    <a:pt x="15211" y="68076"/>
                    <a:pt x="18591" y="69230"/>
                    <a:pt x="18591" y="72692"/>
                  </a:cubicBezTo>
                  <a:cubicBezTo>
                    <a:pt x="15211" y="73846"/>
                    <a:pt x="7605" y="76153"/>
                    <a:pt x="7605" y="81923"/>
                  </a:cubicBezTo>
                  <a:cubicBezTo>
                    <a:pt x="7605" y="85384"/>
                    <a:pt x="7605" y="86538"/>
                    <a:pt x="7605" y="86538"/>
                  </a:cubicBezTo>
                  <a:cubicBezTo>
                    <a:pt x="7605" y="92307"/>
                    <a:pt x="0" y="92307"/>
                    <a:pt x="0" y="100384"/>
                  </a:cubicBezTo>
                  <a:cubicBezTo>
                    <a:pt x="0" y="103846"/>
                    <a:pt x="4225" y="106153"/>
                    <a:pt x="4225" y="106153"/>
                  </a:cubicBezTo>
                  <a:cubicBezTo>
                    <a:pt x="4225" y="106153"/>
                    <a:pt x="7605" y="106153"/>
                    <a:pt x="9295" y="106153"/>
                  </a:cubicBezTo>
                  <a:cubicBezTo>
                    <a:pt x="10985" y="106153"/>
                    <a:pt x="11830" y="106153"/>
                    <a:pt x="11830" y="106153"/>
                  </a:cubicBezTo>
                  <a:cubicBezTo>
                    <a:pt x="16056" y="108461"/>
                    <a:pt x="13521" y="113076"/>
                    <a:pt x="15211" y="117692"/>
                  </a:cubicBezTo>
                  <a:cubicBezTo>
                    <a:pt x="15211" y="118846"/>
                    <a:pt x="16056" y="118846"/>
                    <a:pt x="16901" y="118846"/>
                  </a:cubicBezTo>
                  <a:cubicBezTo>
                    <a:pt x="17746" y="118846"/>
                    <a:pt x="20281" y="117692"/>
                    <a:pt x="21126" y="117692"/>
                  </a:cubicBezTo>
                  <a:cubicBezTo>
                    <a:pt x="21971" y="117692"/>
                    <a:pt x="22816" y="120000"/>
                    <a:pt x="22816" y="120000"/>
                  </a:cubicBezTo>
                  <a:cubicBezTo>
                    <a:pt x="41408" y="120000"/>
                    <a:pt x="41408" y="120000"/>
                    <a:pt x="41408" y="120000"/>
                  </a:cubicBezTo>
                  <a:cubicBezTo>
                    <a:pt x="41408" y="120000"/>
                    <a:pt x="41408" y="118846"/>
                    <a:pt x="41408" y="118846"/>
                  </a:cubicBezTo>
                  <a:cubicBezTo>
                    <a:pt x="35492" y="111923"/>
                    <a:pt x="27887" y="109615"/>
                    <a:pt x="27887" y="96923"/>
                  </a:cubicBezTo>
                  <a:cubicBezTo>
                    <a:pt x="27887" y="76153"/>
                    <a:pt x="43943" y="54230"/>
                    <a:pt x="56619" y="49615"/>
                  </a:cubicBezTo>
                  <a:cubicBezTo>
                    <a:pt x="60845" y="48461"/>
                    <a:pt x="61690" y="41538"/>
                    <a:pt x="67605" y="41538"/>
                  </a:cubicBezTo>
                  <a:cubicBezTo>
                    <a:pt x="70985" y="41538"/>
                    <a:pt x="71830" y="34615"/>
                    <a:pt x="73521" y="33461"/>
                  </a:cubicBezTo>
                  <a:cubicBezTo>
                    <a:pt x="81126" y="28846"/>
                    <a:pt x="87042" y="31153"/>
                    <a:pt x="95492" y="25384"/>
                  </a:cubicBezTo>
                  <a:cubicBezTo>
                    <a:pt x="101408" y="21923"/>
                    <a:pt x="120000" y="19615"/>
                    <a:pt x="120000" y="8076"/>
                  </a:cubicBezTo>
                  <a:cubicBezTo>
                    <a:pt x="120000" y="4615"/>
                    <a:pt x="113239" y="0"/>
                    <a:pt x="109859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5870575" y="1935163"/>
              <a:ext cx="2976600" cy="110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518" y="0"/>
                  </a:moveTo>
                  <a:cubicBezTo>
                    <a:pt x="58205" y="0"/>
                    <a:pt x="57680" y="2588"/>
                    <a:pt x="57067" y="4000"/>
                  </a:cubicBezTo>
                  <a:cubicBezTo>
                    <a:pt x="56717" y="4705"/>
                    <a:pt x="54967" y="6588"/>
                    <a:pt x="54091" y="6588"/>
                  </a:cubicBezTo>
                  <a:cubicBezTo>
                    <a:pt x="53741" y="6588"/>
                    <a:pt x="53566" y="6352"/>
                    <a:pt x="53654" y="5411"/>
                  </a:cubicBezTo>
                  <a:cubicBezTo>
                    <a:pt x="52778" y="6117"/>
                    <a:pt x="49277" y="6823"/>
                    <a:pt x="47527" y="11058"/>
                  </a:cubicBezTo>
                  <a:cubicBezTo>
                    <a:pt x="47089" y="12000"/>
                    <a:pt x="47002" y="14823"/>
                    <a:pt x="46477" y="14823"/>
                  </a:cubicBezTo>
                  <a:cubicBezTo>
                    <a:pt x="46214" y="14823"/>
                    <a:pt x="45776" y="14588"/>
                    <a:pt x="45251" y="14588"/>
                  </a:cubicBezTo>
                  <a:cubicBezTo>
                    <a:pt x="44113" y="14588"/>
                    <a:pt x="42538" y="15058"/>
                    <a:pt x="42538" y="17647"/>
                  </a:cubicBezTo>
                  <a:cubicBezTo>
                    <a:pt x="42538" y="18588"/>
                    <a:pt x="42800" y="19294"/>
                    <a:pt x="42888" y="20470"/>
                  </a:cubicBezTo>
                  <a:cubicBezTo>
                    <a:pt x="42713" y="20705"/>
                    <a:pt x="42625" y="20705"/>
                    <a:pt x="42450" y="20705"/>
                  </a:cubicBezTo>
                  <a:cubicBezTo>
                    <a:pt x="42100" y="20705"/>
                    <a:pt x="41575" y="20470"/>
                    <a:pt x="40437" y="20470"/>
                  </a:cubicBezTo>
                  <a:cubicBezTo>
                    <a:pt x="40000" y="21882"/>
                    <a:pt x="39737" y="22588"/>
                    <a:pt x="39562" y="22588"/>
                  </a:cubicBezTo>
                  <a:cubicBezTo>
                    <a:pt x="39037" y="22588"/>
                    <a:pt x="39037" y="19294"/>
                    <a:pt x="38774" y="18352"/>
                  </a:cubicBezTo>
                  <a:cubicBezTo>
                    <a:pt x="38687" y="20470"/>
                    <a:pt x="38161" y="21411"/>
                    <a:pt x="37461" y="22352"/>
                  </a:cubicBezTo>
                  <a:cubicBezTo>
                    <a:pt x="37724" y="24235"/>
                    <a:pt x="38774" y="26117"/>
                    <a:pt x="37986" y="28470"/>
                  </a:cubicBezTo>
                  <a:cubicBezTo>
                    <a:pt x="37461" y="29882"/>
                    <a:pt x="38949" y="34823"/>
                    <a:pt x="38161" y="34823"/>
                  </a:cubicBezTo>
                  <a:cubicBezTo>
                    <a:pt x="37111" y="34823"/>
                    <a:pt x="36849" y="24705"/>
                    <a:pt x="36849" y="22823"/>
                  </a:cubicBezTo>
                  <a:cubicBezTo>
                    <a:pt x="36849" y="20470"/>
                    <a:pt x="38249" y="19529"/>
                    <a:pt x="36148" y="18352"/>
                  </a:cubicBezTo>
                  <a:cubicBezTo>
                    <a:pt x="36061" y="18352"/>
                    <a:pt x="35973" y="18352"/>
                    <a:pt x="35973" y="18352"/>
                  </a:cubicBezTo>
                  <a:cubicBezTo>
                    <a:pt x="34835" y="18352"/>
                    <a:pt x="32997" y="22588"/>
                    <a:pt x="32997" y="24941"/>
                  </a:cubicBezTo>
                  <a:cubicBezTo>
                    <a:pt x="32997" y="28000"/>
                    <a:pt x="33522" y="30117"/>
                    <a:pt x="34135" y="31764"/>
                  </a:cubicBezTo>
                  <a:cubicBezTo>
                    <a:pt x="34573" y="33411"/>
                    <a:pt x="34573" y="34117"/>
                    <a:pt x="34310" y="34117"/>
                  </a:cubicBezTo>
                  <a:cubicBezTo>
                    <a:pt x="33698" y="34117"/>
                    <a:pt x="31859" y="30823"/>
                    <a:pt x="30984" y="30117"/>
                  </a:cubicBezTo>
                  <a:cubicBezTo>
                    <a:pt x="30109" y="29647"/>
                    <a:pt x="29496" y="29411"/>
                    <a:pt x="29146" y="29411"/>
                  </a:cubicBezTo>
                  <a:cubicBezTo>
                    <a:pt x="28096" y="29176"/>
                    <a:pt x="28708" y="31058"/>
                    <a:pt x="28708" y="31294"/>
                  </a:cubicBezTo>
                  <a:cubicBezTo>
                    <a:pt x="28621" y="33411"/>
                    <a:pt x="28533" y="33882"/>
                    <a:pt x="28358" y="33882"/>
                  </a:cubicBezTo>
                  <a:cubicBezTo>
                    <a:pt x="28008" y="33882"/>
                    <a:pt x="27571" y="32470"/>
                    <a:pt x="27308" y="32470"/>
                  </a:cubicBezTo>
                  <a:cubicBezTo>
                    <a:pt x="26695" y="32470"/>
                    <a:pt x="25645" y="34117"/>
                    <a:pt x="24595" y="34117"/>
                  </a:cubicBezTo>
                  <a:cubicBezTo>
                    <a:pt x="24332" y="34117"/>
                    <a:pt x="24070" y="33882"/>
                    <a:pt x="23894" y="33647"/>
                  </a:cubicBezTo>
                  <a:cubicBezTo>
                    <a:pt x="23807" y="32941"/>
                    <a:pt x="23544" y="32705"/>
                    <a:pt x="23282" y="32705"/>
                  </a:cubicBezTo>
                  <a:cubicBezTo>
                    <a:pt x="22056" y="32705"/>
                    <a:pt x="19431" y="38588"/>
                    <a:pt x="18643" y="38588"/>
                  </a:cubicBezTo>
                  <a:cubicBezTo>
                    <a:pt x="18380" y="38588"/>
                    <a:pt x="17943" y="38117"/>
                    <a:pt x="18030" y="37411"/>
                  </a:cubicBezTo>
                  <a:cubicBezTo>
                    <a:pt x="18293" y="35764"/>
                    <a:pt x="18205" y="32941"/>
                    <a:pt x="17855" y="32941"/>
                  </a:cubicBezTo>
                  <a:cubicBezTo>
                    <a:pt x="17592" y="32941"/>
                    <a:pt x="17242" y="34117"/>
                    <a:pt x="16805" y="37647"/>
                  </a:cubicBezTo>
                  <a:cubicBezTo>
                    <a:pt x="16717" y="38352"/>
                    <a:pt x="17155" y="38588"/>
                    <a:pt x="17155" y="39764"/>
                  </a:cubicBezTo>
                  <a:cubicBezTo>
                    <a:pt x="17155" y="40705"/>
                    <a:pt x="16892" y="40941"/>
                    <a:pt x="16542" y="40941"/>
                  </a:cubicBezTo>
                  <a:cubicBezTo>
                    <a:pt x="16367" y="40941"/>
                    <a:pt x="16280" y="40941"/>
                    <a:pt x="16105" y="40941"/>
                  </a:cubicBezTo>
                  <a:cubicBezTo>
                    <a:pt x="15929" y="40941"/>
                    <a:pt x="15754" y="40941"/>
                    <a:pt x="15667" y="40941"/>
                  </a:cubicBezTo>
                  <a:cubicBezTo>
                    <a:pt x="15492" y="40941"/>
                    <a:pt x="15317" y="40941"/>
                    <a:pt x="15229" y="40941"/>
                  </a:cubicBezTo>
                  <a:cubicBezTo>
                    <a:pt x="14617" y="41411"/>
                    <a:pt x="14792" y="45647"/>
                    <a:pt x="13391" y="45647"/>
                  </a:cubicBezTo>
                  <a:cubicBezTo>
                    <a:pt x="13041" y="45647"/>
                    <a:pt x="12603" y="45411"/>
                    <a:pt x="11991" y="44705"/>
                  </a:cubicBezTo>
                  <a:cubicBezTo>
                    <a:pt x="11991" y="47294"/>
                    <a:pt x="11991" y="47294"/>
                    <a:pt x="11991" y="47294"/>
                  </a:cubicBezTo>
                  <a:cubicBezTo>
                    <a:pt x="10590" y="47058"/>
                    <a:pt x="10765" y="42823"/>
                    <a:pt x="10240" y="40941"/>
                  </a:cubicBezTo>
                  <a:cubicBezTo>
                    <a:pt x="10503" y="40941"/>
                    <a:pt x="10678" y="40941"/>
                    <a:pt x="10853" y="40941"/>
                  </a:cubicBezTo>
                  <a:cubicBezTo>
                    <a:pt x="11553" y="40941"/>
                    <a:pt x="12078" y="41176"/>
                    <a:pt x="12954" y="41647"/>
                  </a:cubicBezTo>
                  <a:cubicBezTo>
                    <a:pt x="13041" y="41647"/>
                    <a:pt x="13216" y="41882"/>
                    <a:pt x="13304" y="41882"/>
                  </a:cubicBezTo>
                  <a:cubicBezTo>
                    <a:pt x="14792" y="41882"/>
                    <a:pt x="16717" y="37647"/>
                    <a:pt x="12866" y="34352"/>
                  </a:cubicBezTo>
                  <a:cubicBezTo>
                    <a:pt x="11641" y="33411"/>
                    <a:pt x="9015" y="29647"/>
                    <a:pt x="8140" y="29647"/>
                  </a:cubicBezTo>
                  <a:cubicBezTo>
                    <a:pt x="8140" y="29647"/>
                    <a:pt x="8052" y="29647"/>
                    <a:pt x="7877" y="29647"/>
                  </a:cubicBezTo>
                  <a:cubicBezTo>
                    <a:pt x="7789" y="29647"/>
                    <a:pt x="7614" y="29647"/>
                    <a:pt x="7527" y="29647"/>
                  </a:cubicBezTo>
                  <a:cubicBezTo>
                    <a:pt x="7527" y="29647"/>
                    <a:pt x="7527" y="29647"/>
                    <a:pt x="7527" y="29647"/>
                  </a:cubicBezTo>
                  <a:cubicBezTo>
                    <a:pt x="7177" y="30352"/>
                    <a:pt x="6214" y="31529"/>
                    <a:pt x="6214" y="32941"/>
                  </a:cubicBezTo>
                  <a:cubicBezTo>
                    <a:pt x="6214" y="32941"/>
                    <a:pt x="6214" y="32941"/>
                    <a:pt x="6214" y="32941"/>
                  </a:cubicBezTo>
                  <a:cubicBezTo>
                    <a:pt x="6214" y="34352"/>
                    <a:pt x="7089" y="34117"/>
                    <a:pt x="7089" y="35764"/>
                  </a:cubicBezTo>
                  <a:cubicBezTo>
                    <a:pt x="7089" y="35764"/>
                    <a:pt x="7089" y="35764"/>
                    <a:pt x="7089" y="35764"/>
                  </a:cubicBezTo>
                  <a:cubicBezTo>
                    <a:pt x="7089" y="36705"/>
                    <a:pt x="6652" y="37411"/>
                    <a:pt x="6652" y="38588"/>
                  </a:cubicBezTo>
                  <a:cubicBezTo>
                    <a:pt x="6652" y="38588"/>
                    <a:pt x="6652" y="38588"/>
                    <a:pt x="6652" y="38588"/>
                  </a:cubicBezTo>
                  <a:cubicBezTo>
                    <a:pt x="6652" y="39764"/>
                    <a:pt x="7177" y="40470"/>
                    <a:pt x="7177" y="41882"/>
                  </a:cubicBezTo>
                  <a:cubicBezTo>
                    <a:pt x="7177" y="41882"/>
                    <a:pt x="7177" y="41882"/>
                    <a:pt x="7177" y="41882"/>
                  </a:cubicBezTo>
                  <a:cubicBezTo>
                    <a:pt x="7177" y="42588"/>
                    <a:pt x="6914" y="43058"/>
                    <a:pt x="6914" y="43764"/>
                  </a:cubicBezTo>
                  <a:cubicBezTo>
                    <a:pt x="6914" y="43764"/>
                    <a:pt x="6914" y="43764"/>
                    <a:pt x="6914" y="43764"/>
                  </a:cubicBezTo>
                  <a:cubicBezTo>
                    <a:pt x="6914" y="45176"/>
                    <a:pt x="7702" y="45647"/>
                    <a:pt x="7702" y="47058"/>
                  </a:cubicBezTo>
                  <a:cubicBezTo>
                    <a:pt x="7702" y="47058"/>
                    <a:pt x="7702" y="47058"/>
                    <a:pt x="7702" y="47058"/>
                  </a:cubicBezTo>
                  <a:cubicBezTo>
                    <a:pt x="7702" y="47529"/>
                    <a:pt x="7439" y="47764"/>
                    <a:pt x="7352" y="48000"/>
                  </a:cubicBezTo>
                  <a:cubicBezTo>
                    <a:pt x="7352" y="48000"/>
                    <a:pt x="7352" y="48000"/>
                    <a:pt x="7352" y="48000"/>
                  </a:cubicBezTo>
                  <a:cubicBezTo>
                    <a:pt x="7614" y="49176"/>
                    <a:pt x="8140" y="49411"/>
                    <a:pt x="8140" y="50823"/>
                  </a:cubicBezTo>
                  <a:cubicBezTo>
                    <a:pt x="8140" y="50823"/>
                    <a:pt x="8140" y="50823"/>
                    <a:pt x="8140" y="50823"/>
                  </a:cubicBezTo>
                  <a:cubicBezTo>
                    <a:pt x="8140" y="52941"/>
                    <a:pt x="6477" y="55529"/>
                    <a:pt x="5951" y="57411"/>
                  </a:cubicBezTo>
                  <a:cubicBezTo>
                    <a:pt x="5951" y="57411"/>
                    <a:pt x="5951" y="57411"/>
                    <a:pt x="5951" y="57411"/>
                  </a:cubicBezTo>
                  <a:cubicBezTo>
                    <a:pt x="6126" y="58117"/>
                    <a:pt x="6389" y="58352"/>
                    <a:pt x="6564" y="59529"/>
                  </a:cubicBezTo>
                  <a:cubicBezTo>
                    <a:pt x="6214" y="60235"/>
                    <a:pt x="5514" y="61176"/>
                    <a:pt x="5164" y="61176"/>
                  </a:cubicBezTo>
                  <a:cubicBezTo>
                    <a:pt x="4726" y="61176"/>
                    <a:pt x="4463" y="60705"/>
                    <a:pt x="3938" y="60705"/>
                  </a:cubicBezTo>
                  <a:cubicBezTo>
                    <a:pt x="3413" y="60705"/>
                    <a:pt x="2188" y="61882"/>
                    <a:pt x="2538" y="62823"/>
                  </a:cubicBezTo>
                  <a:cubicBezTo>
                    <a:pt x="3763" y="66117"/>
                    <a:pt x="3150" y="67294"/>
                    <a:pt x="2800" y="67294"/>
                  </a:cubicBezTo>
                  <a:cubicBezTo>
                    <a:pt x="2363" y="67294"/>
                    <a:pt x="2275" y="65647"/>
                    <a:pt x="1838" y="65647"/>
                  </a:cubicBezTo>
                  <a:cubicBezTo>
                    <a:pt x="1400" y="65647"/>
                    <a:pt x="875" y="68705"/>
                    <a:pt x="875" y="70352"/>
                  </a:cubicBezTo>
                  <a:cubicBezTo>
                    <a:pt x="875" y="72941"/>
                    <a:pt x="87" y="72470"/>
                    <a:pt x="0" y="74823"/>
                  </a:cubicBezTo>
                  <a:cubicBezTo>
                    <a:pt x="0" y="74823"/>
                    <a:pt x="0" y="74823"/>
                    <a:pt x="0" y="74823"/>
                  </a:cubicBezTo>
                  <a:cubicBezTo>
                    <a:pt x="350" y="74823"/>
                    <a:pt x="612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1400" y="74588"/>
                    <a:pt x="1663" y="74588"/>
                    <a:pt x="2188" y="74588"/>
                  </a:cubicBezTo>
                  <a:cubicBezTo>
                    <a:pt x="2713" y="74588"/>
                    <a:pt x="2975" y="77176"/>
                    <a:pt x="2975" y="78588"/>
                  </a:cubicBezTo>
                  <a:cubicBezTo>
                    <a:pt x="2975" y="78588"/>
                    <a:pt x="2975" y="78588"/>
                    <a:pt x="2975" y="78588"/>
                  </a:cubicBezTo>
                  <a:cubicBezTo>
                    <a:pt x="2975" y="79294"/>
                    <a:pt x="2625" y="79764"/>
                    <a:pt x="2625" y="80705"/>
                  </a:cubicBezTo>
                  <a:cubicBezTo>
                    <a:pt x="2625" y="80705"/>
                    <a:pt x="2625" y="80705"/>
                    <a:pt x="2625" y="80705"/>
                  </a:cubicBezTo>
                  <a:cubicBezTo>
                    <a:pt x="2625" y="82117"/>
                    <a:pt x="3063" y="83058"/>
                    <a:pt x="3063" y="84235"/>
                  </a:cubicBezTo>
                  <a:cubicBezTo>
                    <a:pt x="3063" y="84235"/>
                    <a:pt x="3063" y="84235"/>
                    <a:pt x="3063" y="84235"/>
                  </a:cubicBezTo>
                  <a:cubicBezTo>
                    <a:pt x="3063" y="84941"/>
                    <a:pt x="2625" y="85411"/>
                    <a:pt x="2450" y="85647"/>
                  </a:cubicBezTo>
                  <a:cubicBezTo>
                    <a:pt x="2188" y="86823"/>
                    <a:pt x="2100" y="88000"/>
                    <a:pt x="2100" y="89647"/>
                  </a:cubicBezTo>
                  <a:cubicBezTo>
                    <a:pt x="2100" y="89647"/>
                    <a:pt x="2100" y="89647"/>
                    <a:pt x="2100" y="89647"/>
                  </a:cubicBezTo>
                  <a:cubicBezTo>
                    <a:pt x="2100" y="90823"/>
                    <a:pt x="2363" y="91058"/>
                    <a:pt x="2713" y="91058"/>
                  </a:cubicBezTo>
                  <a:cubicBezTo>
                    <a:pt x="2800" y="91058"/>
                    <a:pt x="2975" y="91058"/>
                    <a:pt x="3150" y="91058"/>
                  </a:cubicBezTo>
                  <a:cubicBezTo>
                    <a:pt x="3938" y="91058"/>
                    <a:pt x="4288" y="90117"/>
                    <a:pt x="4901" y="90117"/>
                  </a:cubicBezTo>
                  <a:cubicBezTo>
                    <a:pt x="5601" y="90117"/>
                    <a:pt x="5426" y="93647"/>
                    <a:pt x="6039" y="93647"/>
                  </a:cubicBezTo>
                  <a:cubicBezTo>
                    <a:pt x="6039" y="96470"/>
                    <a:pt x="6039" y="96470"/>
                    <a:pt x="6039" y="96470"/>
                  </a:cubicBezTo>
                  <a:cubicBezTo>
                    <a:pt x="6039" y="96470"/>
                    <a:pt x="6126" y="96705"/>
                    <a:pt x="6214" y="96941"/>
                  </a:cubicBezTo>
                  <a:cubicBezTo>
                    <a:pt x="6301" y="97176"/>
                    <a:pt x="6301" y="97176"/>
                    <a:pt x="6301" y="97176"/>
                  </a:cubicBezTo>
                  <a:cubicBezTo>
                    <a:pt x="6389" y="97176"/>
                    <a:pt x="6739" y="96941"/>
                    <a:pt x="6914" y="96941"/>
                  </a:cubicBezTo>
                  <a:cubicBezTo>
                    <a:pt x="7439" y="96470"/>
                    <a:pt x="7527" y="94588"/>
                    <a:pt x="8052" y="94588"/>
                  </a:cubicBezTo>
                  <a:cubicBezTo>
                    <a:pt x="8490" y="94588"/>
                    <a:pt x="9628" y="99764"/>
                    <a:pt x="9978" y="99764"/>
                  </a:cubicBezTo>
                  <a:cubicBezTo>
                    <a:pt x="10328" y="99764"/>
                    <a:pt x="11466" y="98352"/>
                    <a:pt x="11728" y="97647"/>
                  </a:cubicBezTo>
                  <a:cubicBezTo>
                    <a:pt x="11641" y="97647"/>
                    <a:pt x="11028" y="97411"/>
                    <a:pt x="11028" y="97411"/>
                  </a:cubicBezTo>
                  <a:cubicBezTo>
                    <a:pt x="10940" y="97411"/>
                    <a:pt x="10590" y="97176"/>
                    <a:pt x="10590" y="96470"/>
                  </a:cubicBezTo>
                  <a:cubicBezTo>
                    <a:pt x="10590" y="95764"/>
                    <a:pt x="12428" y="94117"/>
                    <a:pt x="13041" y="93411"/>
                  </a:cubicBezTo>
                  <a:cubicBezTo>
                    <a:pt x="13041" y="93411"/>
                    <a:pt x="12778" y="94352"/>
                    <a:pt x="12603" y="94588"/>
                  </a:cubicBezTo>
                  <a:cubicBezTo>
                    <a:pt x="12691" y="94823"/>
                    <a:pt x="13304" y="96705"/>
                    <a:pt x="11903" y="97647"/>
                  </a:cubicBezTo>
                  <a:cubicBezTo>
                    <a:pt x="12516" y="101647"/>
                    <a:pt x="15317" y="100941"/>
                    <a:pt x="15317" y="106117"/>
                  </a:cubicBezTo>
                  <a:cubicBezTo>
                    <a:pt x="15404" y="106117"/>
                    <a:pt x="15404" y="106117"/>
                    <a:pt x="15404" y="106117"/>
                  </a:cubicBezTo>
                  <a:cubicBezTo>
                    <a:pt x="15579" y="105882"/>
                    <a:pt x="15754" y="105882"/>
                    <a:pt x="15929" y="105882"/>
                  </a:cubicBezTo>
                  <a:cubicBezTo>
                    <a:pt x="15929" y="105882"/>
                    <a:pt x="15929" y="105882"/>
                    <a:pt x="15929" y="105882"/>
                  </a:cubicBezTo>
                  <a:cubicBezTo>
                    <a:pt x="15929" y="105882"/>
                    <a:pt x="15929" y="105882"/>
                    <a:pt x="15929" y="105882"/>
                  </a:cubicBezTo>
                  <a:cubicBezTo>
                    <a:pt x="16717" y="105882"/>
                    <a:pt x="16717" y="107058"/>
                    <a:pt x="16980" y="108470"/>
                  </a:cubicBezTo>
                  <a:cubicBezTo>
                    <a:pt x="16980" y="108705"/>
                    <a:pt x="17505" y="109647"/>
                    <a:pt x="17505" y="109647"/>
                  </a:cubicBezTo>
                  <a:cubicBezTo>
                    <a:pt x="17943" y="110117"/>
                    <a:pt x="18118" y="112000"/>
                    <a:pt x="18730" y="112000"/>
                  </a:cubicBezTo>
                  <a:cubicBezTo>
                    <a:pt x="19343" y="112000"/>
                    <a:pt x="19256" y="110823"/>
                    <a:pt x="19693" y="110352"/>
                  </a:cubicBezTo>
                  <a:cubicBezTo>
                    <a:pt x="19868" y="110352"/>
                    <a:pt x="19868" y="110352"/>
                    <a:pt x="20043" y="110352"/>
                  </a:cubicBezTo>
                  <a:cubicBezTo>
                    <a:pt x="20043" y="110588"/>
                    <a:pt x="20043" y="111294"/>
                    <a:pt x="20218" y="111529"/>
                  </a:cubicBezTo>
                  <a:cubicBezTo>
                    <a:pt x="20218" y="111529"/>
                    <a:pt x="20218" y="111529"/>
                    <a:pt x="20218" y="111529"/>
                  </a:cubicBezTo>
                  <a:cubicBezTo>
                    <a:pt x="20218" y="111529"/>
                    <a:pt x="20131" y="111529"/>
                    <a:pt x="20131" y="111529"/>
                  </a:cubicBezTo>
                  <a:cubicBezTo>
                    <a:pt x="20131" y="111764"/>
                    <a:pt x="20218" y="111764"/>
                    <a:pt x="20218" y="111764"/>
                  </a:cubicBezTo>
                  <a:cubicBezTo>
                    <a:pt x="20568" y="112000"/>
                    <a:pt x="20568" y="112000"/>
                    <a:pt x="20568" y="112000"/>
                  </a:cubicBezTo>
                  <a:cubicBezTo>
                    <a:pt x="20831" y="110823"/>
                    <a:pt x="20831" y="109411"/>
                    <a:pt x="21181" y="108705"/>
                  </a:cubicBezTo>
                  <a:cubicBezTo>
                    <a:pt x="20568" y="107764"/>
                    <a:pt x="19518" y="103764"/>
                    <a:pt x="19518" y="101647"/>
                  </a:cubicBezTo>
                  <a:cubicBezTo>
                    <a:pt x="19518" y="100941"/>
                    <a:pt x="18993" y="100000"/>
                    <a:pt x="18993" y="98823"/>
                  </a:cubicBezTo>
                  <a:cubicBezTo>
                    <a:pt x="18993" y="98588"/>
                    <a:pt x="19431" y="96000"/>
                    <a:pt x="19606" y="95764"/>
                  </a:cubicBezTo>
                  <a:cubicBezTo>
                    <a:pt x="19606" y="95764"/>
                    <a:pt x="19606" y="95764"/>
                    <a:pt x="19606" y="95764"/>
                  </a:cubicBezTo>
                  <a:cubicBezTo>
                    <a:pt x="19868" y="95764"/>
                    <a:pt x="20481" y="94823"/>
                    <a:pt x="20568" y="94588"/>
                  </a:cubicBezTo>
                  <a:cubicBezTo>
                    <a:pt x="21181" y="94117"/>
                    <a:pt x="21531" y="93647"/>
                    <a:pt x="22407" y="93647"/>
                  </a:cubicBezTo>
                  <a:cubicBezTo>
                    <a:pt x="23719" y="93647"/>
                    <a:pt x="23982" y="95294"/>
                    <a:pt x="24420" y="97411"/>
                  </a:cubicBezTo>
                  <a:cubicBezTo>
                    <a:pt x="24332" y="97647"/>
                    <a:pt x="24157" y="97647"/>
                    <a:pt x="23982" y="97647"/>
                  </a:cubicBezTo>
                  <a:cubicBezTo>
                    <a:pt x="23719" y="97647"/>
                    <a:pt x="23457" y="97411"/>
                    <a:pt x="23107" y="97411"/>
                  </a:cubicBezTo>
                  <a:cubicBezTo>
                    <a:pt x="22494" y="97411"/>
                    <a:pt x="21531" y="99058"/>
                    <a:pt x="21444" y="99058"/>
                  </a:cubicBezTo>
                  <a:cubicBezTo>
                    <a:pt x="21444" y="99058"/>
                    <a:pt x="21356" y="99058"/>
                    <a:pt x="21356" y="99058"/>
                  </a:cubicBezTo>
                  <a:cubicBezTo>
                    <a:pt x="21444" y="100470"/>
                    <a:pt x="21794" y="100235"/>
                    <a:pt x="21969" y="100941"/>
                  </a:cubicBezTo>
                  <a:cubicBezTo>
                    <a:pt x="22407" y="103294"/>
                    <a:pt x="23107" y="104000"/>
                    <a:pt x="23107" y="106588"/>
                  </a:cubicBezTo>
                  <a:cubicBezTo>
                    <a:pt x="23282" y="106352"/>
                    <a:pt x="23807" y="105647"/>
                    <a:pt x="23982" y="105647"/>
                  </a:cubicBezTo>
                  <a:cubicBezTo>
                    <a:pt x="23982" y="106588"/>
                    <a:pt x="24332" y="107294"/>
                    <a:pt x="24332" y="108235"/>
                  </a:cubicBezTo>
                  <a:cubicBezTo>
                    <a:pt x="23632" y="108235"/>
                    <a:pt x="23632" y="108235"/>
                    <a:pt x="23632" y="108235"/>
                  </a:cubicBezTo>
                  <a:cubicBezTo>
                    <a:pt x="23369" y="108235"/>
                    <a:pt x="23194" y="108941"/>
                    <a:pt x="23107" y="109882"/>
                  </a:cubicBezTo>
                  <a:cubicBezTo>
                    <a:pt x="23632" y="110117"/>
                    <a:pt x="23982" y="111294"/>
                    <a:pt x="23982" y="112705"/>
                  </a:cubicBezTo>
                  <a:cubicBezTo>
                    <a:pt x="23982" y="113411"/>
                    <a:pt x="23807" y="113647"/>
                    <a:pt x="23807" y="114117"/>
                  </a:cubicBezTo>
                  <a:cubicBezTo>
                    <a:pt x="23807" y="114823"/>
                    <a:pt x="24070" y="115529"/>
                    <a:pt x="24070" y="115529"/>
                  </a:cubicBezTo>
                  <a:cubicBezTo>
                    <a:pt x="24070" y="115058"/>
                    <a:pt x="24332" y="115058"/>
                    <a:pt x="24595" y="114823"/>
                  </a:cubicBezTo>
                  <a:cubicBezTo>
                    <a:pt x="24857" y="114588"/>
                    <a:pt x="24770" y="114352"/>
                    <a:pt x="25032" y="113882"/>
                  </a:cubicBezTo>
                  <a:cubicBezTo>
                    <a:pt x="25557" y="113411"/>
                    <a:pt x="25820" y="113882"/>
                    <a:pt x="26170" y="113176"/>
                  </a:cubicBezTo>
                  <a:cubicBezTo>
                    <a:pt x="26695" y="113882"/>
                    <a:pt x="27045" y="113882"/>
                    <a:pt x="27571" y="114352"/>
                  </a:cubicBezTo>
                  <a:cubicBezTo>
                    <a:pt x="28183" y="115058"/>
                    <a:pt x="28358" y="116470"/>
                    <a:pt x="29059" y="116470"/>
                  </a:cubicBezTo>
                  <a:cubicBezTo>
                    <a:pt x="29059" y="116941"/>
                    <a:pt x="29234" y="116941"/>
                    <a:pt x="29234" y="117176"/>
                  </a:cubicBezTo>
                  <a:cubicBezTo>
                    <a:pt x="29234" y="117176"/>
                    <a:pt x="29234" y="117411"/>
                    <a:pt x="29234" y="117411"/>
                  </a:cubicBezTo>
                  <a:cubicBezTo>
                    <a:pt x="29321" y="117647"/>
                    <a:pt x="29321" y="118117"/>
                    <a:pt x="29321" y="118588"/>
                  </a:cubicBezTo>
                  <a:cubicBezTo>
                    <a:pt x="29321" y="119058"/>
                    <a:pt x="29321" y="119294"/>
                    <a:pt x="29409" y="119764"/>
                  </a:cubicBezTo>
                  <a:cubicBezTo>
                    <a:pt x="29496" y="119529"/>
                    <a:pt x="29496" y="119294"/>
                    <a:pt x="29584" y="119294"/>
                  </a:cubicBezTo>
                  <a:cubicBezTo>
                    <a:pt x="29759" y="119294"/>
                    <a:pt x="29934" y="120000"/>
                    <a:pt x="30109" y="120000"/>
                  </a:cubicBezTo>
                  <a:cubicBezTo>
                    <a:pt x="30459" y="120000"/>
                    <a:pt x="30547" y="119294"/>
                    <a:pt x="30722" y="118823"/>
                  </a:cubicBezTo>
                  <a:cubicBezTo>
                    <a:pt x="30897" y="118352"/>
                    <a:pt x="31159" y="118352"/>
                    <a:pt x="31422" y="117882"/>
                  </a:cubicBezTo>
                  <a:cubicBezTo>
                    <a:pt x="31859" y="116705"/>
                    <a:pt x="31859" y="115058"/>
                    <a:pt x="32472" y="115058"/>
                  </a:cubicBezTo>
                  <a:cubicBezTo>
                    <a:pt x="32735" y="115058"/>
                    <a:pt x="32647" y="115294"/>
                    <a:pt x="32910" y="115294"/>
                  </a:cubicBezTo>
                  <a:cubicBezTo>
                    <a:pt x="32910" y="115294"/>
                    <a:pt x="32910" y="115294"/>
                    <a:pt x="32910" y="115294"/>
                  </a:cubicBezTo>
                  <a:cubicBezTo>
                    <a:pt x="32910" y="115294"/>
                    <a:pt x="32910" y="115294"/>
                    <a:pt x="32910" y="115294"/>
                  </a:cubicBezTo>
                  <a:cubicBezTo>
                    <a:pt x="32910" y="115294"/>
                    <a:pt x="32910" y="115294"/>
                    <a:pt x="32910" y="115294"/>
                  </a:cubicBezTo>
                  <a:cubicBezTo>
                    <a:pt x="32910" y="115294"/>
                    <a:pt x="32910" y="115294"/>
                    <a:pt x="32910" y="115294"/>
                  </a:cubicBezTo>
                  <a:cubicBezTo>
                    <a:pt x="32910" y="115529"/>
                    <a:pt x="32997" y="115764"/>
                    <a:pt x="33172" y="115764"/>
                  </a:cubicBezTo>
                  <a:cubicBezTo>
                    <a:pt x="33172" y="115764"/>
                    <a:pt x="33172" y="115764"/>
                    <a:pt x="33172" y="115764"/>
                  </a:cubicBezTo>
                  <a:cubicBezTo>
                    <a:pt x="33172" y="115764"/>
                    <a:pt x="33172" y="115764"/>
                    <a:pt x="33172" y="115764"/>
                  </a:cubicBezTo>
                  <a:cubicBezTo>
                    <a:pt x="33172" y="115764"/>
                    <a:pt x="33172" y="115764"/>
                    <a:pt x="33172" y="115764"/>
                  </a:cubicBezTo>
                  <a:cubicBezTo>
                    <a:pt x="33260" y="115764"/>
                    <a:pt x="33435" y="115529"/>
                    <a:pt x="33522" y="115529"/>
                  </a:cubicBezTo>
                  <a:cubicBezTo>
                    <a:pt x="33610" y="115529"/>
                    <a:pt x="33610" y="115529"/>
                    <a:pt x="33698" y="115529"/>
                  </a:cubicBezTo>
                  <a:cubicBezTo>
                    <a:pt x="33873" y="115529"/>
                    <a:pt x="33960" y="116235"/>
                    <a:pt x="34135" y="116235"/>
                  </a:cubicBezTo>
                  <a:cubicBezTo>
                    <a:pt x="34573" y="116235"/>
                    <a:pt x="35010" y="115529"/>
                    <a:pt x="35185" y="114588"/>
                  </a:cubicBezTo>
                  <a:cubicBezTo>
                    <a:pt x="35185" y="114588"/>
                    <a:pt x="35185" y="114588"/>
                    <a:pt x="35185" y="114588"/>
                  </a:cubicBezTo>
                  <a:cubicBezTo>
                    <a:pt x="35185" y="114588"/>
                    <a:pt x="35185" y="114588"/>
                    <a:pt x="35185" y="114588"/>
                  </a:cubicBezTo>
                  <a:cubicBezTo>
                    <a:pt x="35185" y="114588"/>
                    <a:pt x="35185" y="114588"/>
                    <a:pt x="35185" y="114588"/>
                  </a:cubicBezTo>
                  <a:cubicBezTo>
                    <a:pt x="35185" y="114588"/>
                    <a:pt x="35185" y="114588"/>
                    <a:pt x="35185" y="114588"/>
                  </a:cubicBezTo>
                  <a:cubicBezTo>
                    <a:pt x="35185" y="114588"/>
                    <a:pt x="35273" y="114588"/>
                    <a:pt x="35273" y="114588"/>
                  </a:cubicBezTo>
                  <a:cubicBezTo>
                    <a:pt x="35273" y="114588"/>
                    <a:pt x="35273" y="114588"/>
                    <a:pt x="35273" y="114588"/>
                  </a:cubicBezTo>
                  <a:cubicBezTo>
                    <a:pt x="35273" y="114588"/>
                    <a:pt x="35273" y="114588"/>
                    <a:pt x="35273" y="114588"/>
                  </a:cubicBezTo>
                  <a:cubicBezTo>
                    <a:pt x="35273" y="114588"/>
                    <a:pt x="35273" y="114588"/>
                    <a:pt x="35273" y="114588"/>
                  </a:cubicBezTo>
                  <a:cubicBezTo>
                    <a:pt x="35273" y="114588"/>
                    <a:pt x="35273" y="114588"/>
                    <a:pt x="35273" y="114588"/>
                  </a:cubicBezTo>
                  <a:cubicBezTo>
                    <a:pt x="35361" y="114588"/>
                    <a:pt x="35361" y="114588"/>
                    <a:pt x="35361" y="114588"/>
                  </a:cubicBezTo>
                  <a:cubicBezTo>
                    <a:pt x="35536" y="114588"/>
                    <a:pt x="35711" y="112941"/>
                    <a:pt x="36236" y="112941"/>
                  </a:cubicBezTo>
                  <a:cubicBezTo>
                    <a:pt x="36411" y="112941"/>
                    <a:pt x="36411" y="113647"/>
                    <a:pt x="36411" y="114352"/>
                  </a:cubicBezTo>
                  <a:cubicBezTo>
                    <a:pt x="36411" y="114588"/>
                    <a:pt x="36411" y="114823"/>
                    <a:pt x="36411" y="114823"/>
                  </a:cubicBezTo>
                  <a:cubicBezTo>
                    <a:pt x="36411" y="115764"/>
                    <a:pt x="36498" y="116470"/>
                    <a:pt x="36673" y="116470"/>
                  </a:cubicBezTo>
                  <a:cubicBezTo>
                    <a:pt x="37286" y="116470"/>
                    <a:pt x="37461" y="115294"/>
                    <a:pt x="37986" y="115294"/>
                  </a:cubicBezTo>
                  <a:cubicBezTo>
                    <a:pt x="38336" y="115294"/>
                    <a:pt x="38512" y="115294"/>
                    <a:pt x="38862" y="115529"/>
                  </a:cubicBezTo>
                  <a:cubicBezTo>
                    <a:pt x="38862" y="115529"/>
                    <a:pt x="38862" y="115529"/>
                    <a:pt x="38862" y="115529"/>
                  </a:cubicBezTo>
                  <a:cubicBezTo>
                    <a:pt x="38862" y="115529"/>
                    <a:pt x="38862" y="115529"/>
                    <a:pt x="38862" y="115529"/>
                  </a:cubicBezTo>
                  <a:cubicBezTo>
                    <a:pt x="38862" y="115294"/>
                    <a:pt x="38862" y="115294"/>
                    <a:pt x="38862" y="115294"/>
                  </a:cubicBezTo>
                  <a:cubicBezTo>
                    <a:pt x="38774" y="113647"/>
                    <a:pt x="38599" y="113176"/>
                    <a:pt x="37986" y="112941"/>
                  </a:cubicBezTo>
                  <a:cubicBezTo>
                    <a:pt x="37986" y="112941"/>
                    <a:pt x="37986" y="112941"/>
                    <a:pt x="37986" y="112941"/>
                  </a:cubicBezTo>
                  <a:cubicBezTo>
                    <a:pt x="37986" y="112941"/>
                    <a:pt x="37986" y="112941"/>
                    <a:pt x="37986" y="112941"/>
                  </a:cubicBezTo>
                  <a:cubicBezTo>
                    <a:pt x="38074" y="111529"/>
                    <a:pt x="38599" y="108470"/>
                    <a:pt x="38949" y="108470"/>
                  </a:cubicBezTo>
                  <a:cubicBezTo>
                    <a:pt x="41225" y="108470"/>
                    <a:pt x="42800" y="105411"/>
                    <a:pt x="42800" y="97882"/>
                  </a:cubicBezTo>
                  <a:cubicBezTo>
                    <a:pt x="42800" y="97882"/>
                    <a:pt x="42800" y="97882"/>
                    <a:pt x="42800" y="97882"/>
                  </a:cubicBezTo>
                  <a:cubicBezTo>
                    <a:pt x="43238" y="97647"/>
                    <a:pt x="43588" y="97176"/>
                    <a:pt x="43763" y="96470"/>
                  </a:cubicBezTo>
                  <a:cubicBezTo>
                    <a:pt x="44201" y="95058"/>
                    <a:pt x="44376" y="93647"/>
                    <a:pt x="44814" y="93647"/>
                  </a:cubicBezTo>
                  <a:cubicBezTo>
                    <a:pt x="44814" y="93647"/>
                    <a:pt x="44814" y="93647"/>
                    <a:pt x="44814" y="93647"/>
                  </a:cubicBezTo>
                  <a:cubicBezTo>
                    <a:pt x="44814" y="93647"/>
                    <a:pt x="44814" y="93647"/>
                    <a:pt x="44814" y="93647"/>
                  </a:cubicBezTo>
                  <a:cubicBezTo>
                    <a:pt x="44814" y="93647"/>
                    <a:pt x="44814" y="93647"/>
                    <a:pt x="44814" y="93647"/>
                  </a:cubicBezTo>
                  <a:cubicBezTo>
                    <a:pt x="44814" y="93647"/>
                    <a:pt x="44814" y="93647"/>
                    <a:pt x="44814" y="93647"/>
                  </a:cubicBezTo>
                  <a:cubicBezTo>
                    <a:pt x="44901" y="93647"/>
                    <a:pt x="44901" y="93647"/>
                    <a:pt x="44901" y="93647"/>
                  </a:cubicBezTo>
                  <a:cubicBezTo>
                    <a:pt x="44901" y="93647"/>
                    <a:pt x="44901" y="93647"/>
                    <a:pt x="44901" y="93647"/>
                  </a:cubicBezTo>
                  <a:cubicBezTo>
                    <a:pt x="44901" y="93647"/>
                    <a:pt x="44901" y="93647"/>
                    <a:pt x="44901" y="93647"/>
                  </a:cubicBezTo>
                  <a:cubicBezTo>
                    <a:pt x="45076" y="93647"/>
                    <a:pt x="45164" y="93647"/>
                    <a:pt x="45339" y="93647"/>
                  </a:cubicBezTo>
                  <a:cubicBezTo>
                    <a:pt x="45339" y="93647"/>
                    <a:pt x="45339" y="93647"/>
                    <a:pt x="45339" y="93647"/>
                  </a:cubicBezTo>
                  <a:cubicBezTo>
                    <a:pt x="45339" y="93647"/>
                    <a:pt x="45339" y="93647"/>
                    <a:pt x="45339" y="93647"/>
                  </a:cubicBezTo>
                  <a:cubicBezTo>
                    <a:pt x="46739" y="93647"/>
                    <a:pt x="46214" y="90588"/>
                    <a:pt x="46477" y="89647"/>
                  </a:cubicBezTo>
                  <a:cubicBezTo>
                    <a:pt x="46477" y="89647"/>
                    <a:pt x="46477" y="89647"/>
                    <a:pt x="46477" y="89647"/>
                  </a:cubicBezTo>
                  <a:cubicBezTo>
                    <a:pt x="46477" y="89647"/>
                    <a:pt x="46477" y="89647"/>
                    <a:pt x="46477" y="89647"/>
                  </a:cubicBezTo>
                  <a:cubicBezTo>
                    <a:pt x="46477" y="89647"/>
                    <a:pt x="46477" y="89647"/>
                    <a:pt x="46477" y="89647"/>
                  </a:cubicBezTo>
                  <a:cubicBezTo>
                    <a:pt x="46477" y="89647"/>
                    <a:pt x="46477" y="89647"/>
                    <a:pt x="46477" y="89647"/>
                  </a:cubicBezTo>
                  <a:cubicBezTo>
                    <a:pt x="47527" y="87294"/>
                    <a:pt x="49015" y="87294"/>
                    <a:pt x="50240" y="85176"/>
                  </a:cubicBezTo>
                  <a:cubicBezTo>
                    <a:pt x="50415" y="84941"/>
                    <a:pt x="50853" y="83529"/>
                    <a:pt x="51203" y="83529"/>
                  </a:cubicBezTo>
                  <a:cubicBezTo>
                    <a:pt x="51903" y="83529"/>
                    <a:pt x="52866" y="85647"/>
                    <a:pt x="53916" y="85647"/>
                  </a:cubicBezTo>
                  <a:cubicBezTo>
                    <a:pt x="55317" y="85647"/>
                    <a:pt x="55054" y="80705"/>
                    <a:pt x="55754" y="80705"/>
                  </a:cubicBezTo>
                  <a:cubicBezTo>
                    <a:pt x="56280" y="80705"/>
                    <a:pt x="57768" y="81176"/>
                    <a:pt x="57943" y="82352"/>
                  </a:cubicBezTo>
                  <a:cubicBezTo>
                    <a:pt x="57943" y="82352"/>
                    <a:pt x="57943" y="82352"/>
                    <a:pt x="57943" y="82352"/>
                  </a:cubicBezTo>
                  <a:cubicBezTo>
                    <a:pt x="57943" y="82352"/>
                    <a:pt x="57943" y="82352"/>
                    <a:pt x="57943" y="82352"/>
                  </a:cubicBezTo>
                  <a:cubicBezTo>
                    <a:pt x="57943" y="82352"/>
                    <a:pt x="57943" y="82352"/>
                    <a:pt x="57943" y="82352"/>
                  </a:cubicBezTo>
                  <a:cubicBezTo>
                    <a:pt x="58205" y="84235"/>
                    <a:pt x="58555" y="84941"/>
                    <a:pt x="58993" y="84941"/>
                  </a:cubicBezTo>
                  <a:cubicBezTo>
                    <a:pt x="58993" y="84941"/>
                    <a:pt x="58993" y="84941"/>
                    <a:pt x="58993" y="84941"/>
                  </a:cubicBezTo>
                  <a:cubicBezTo>
                    <a:pt x="58993" y="84941"/>
                    <a:pt x="58993" y="84941"/>
                    <a:pt x="58993" y="84941"/>
                  </a:cubicBezTo>
                  <a:cubicBezTo>
                    <a:pt x="59168" y="84941"/>
                    <a:pt x="59431" y="84705"/>
                    <a:pt x="59606" y="84470"/>
                  </a:cubicBezTo>
                  <a:cubicBezTo>
                    <a:pt x="59781" y="84470"/>
                    <a:pt x="59956" y="84235"/>
                    <a:pt x="60131" y="84235"/>
                  </a:cubicBezTo>
                  <a:cubicBezTo>
                    <a:pt x="60131" y="84235"/>
                    <a:pt x="60131" y="84235"/>
                    <a:pt x="60131" y="84235"/>
                  </a:cubicBezTo>
                  <a:cubicBezTo>
                    <a:pt x="61706" y="84235"/>
                    <a:pt x="62144" y="87529"/>
                    <a:pt x="63719" y="87529"/>
                  </a:cubicBezTo>
                  <a:cubicBezTo>
                    <a:pt x="63719" y="87529"/>
                    <a:pt x="63719" y="87529"/>
                    <a:pt x="63719" y="87529"/>
                  </a:cubicBezTo>
                  <a:cubicBezTo>
                    <a:pt x="64157" y="87529"/>
                    <a:pt x="64682" y="87294"/>
                    <a:pt x="65207" y="86823"/>
                  </a:cubicBezTo>
                  <a:cubicBezTo>
                    <a:pt x="65995" y="86117"/>
                    <a:pt x="66783" y="85411"/>
                    <a:pt x="67571" y="85411"/>
                  </a:cubicBezTo>
                  <a:cubicBezTo>
                    <a:pt x="67571" y="85411"/>
                    <a:pt x="67571" y="85411"/>
                    <a:pt x="67571" y="85411"/>
                  </a:cubicBezTo>
                  <a:cubicBezTo>
                    <a:pt x="67571" y="85411"/>
                    <a:pt x="67571" y="85411"/>
                    <a:pt x="67571" y="85411"/>
                  </a:cubicBezTo>
                  <a:cubicBezTo>
                    <a:pt x="67571" y="85411"/>
                    <a:pt x="67571" y="85411"/>
                    <a:pt x="67571" y="85411"/>
                  </a:cubicBezTo>
                  <a:cubicBezTo>
                    <a:pt x="67571" y="85411"/>
                    <a:pt x="67571" y="85411"/>
                    <a:pt x="67571" y="85411"/>
                  </a:cubicBezTo>
                  <a:cubicBezTo>
                    <a:pt x="67921" y="85411"/>
                    <a:pt x="68271" y="85647"/>
                    <a:pt x="68621" y="85882"/>
                  </a:cubicBezTo>
                  <a:cubicBezTo>
                    <a:pt x="68621" y="85882"/>
                    <a:pt x="68621" y="85882"/>
                    <a:pt x="68708" y="85882"/>
                  </a:cubicBezTo>
                  <a:cubicBezTo>
                    <a:pt x="68708" y="85882"/>
                    <a:pt x="68708" y="85882"/>
                    <a:pt x="68708" y="85882"/>
                  </a:cubicBezTo>
                  <a:cubicBezTo>
                    <a:pt x="68884" y="86117"/>
                    <a:pt x="69146" y="86352"/>
                    <a:pt x="69321" y="86352"/>
                  </a:cubicBezTo>
                  <a:cubicBezTo>
                    <a:pt x="69321" y="86352"/>
                    <a:pt x="69321" y="86352"/>
                    <a:pt x="69321" y="86352"/>
                  </a:cubicBezTo>
                  <a:cubicBezTo>
                    <a:pt x="69321" y="86352"/>
                    <a:pt x="69321" y="86352"/>
                    <a:pt x="69321" y="86352"/>
                  </a:cubicBezTo>
                  <a:cubicBezTo>
                    <a:pt x="70371" y="86352"/>
                    <a:pt x="70371" y="82117"/>
                    <a:pt x="71159" y="79529"/>
                  </a:cubicBezTo>
                  <a:cubicBezTo>
                    <a:pt x="71597" y="78117"/>
                    <a:pt x="72122" y="77176"/>
                    <a:pt x="72997" y="77176"/>
                  </a:cubicBezTo>
                  <a:cubicBezTo>
                    <a:pt x="72997" y="77176"/>
                    <a:pt x="72997" y="77176"/>
                    <a:pt x="72997" y="77176"/>
                  </a:cubicBezTo>
                  <a:cubicBezTo>
                    <a:pt x="75185" y="77176"/>
                    <a:pt x="75098" y="81882"/>
                    <a:pt x="75973" y="85647"/>
                  </a:cubicBezTo>
                  <a:cubicBezTo>
                    <a:pt x="76323" y="87058"/>
                    <a:pt x="77374" y="87058"/>
                    <a:pt x="77811" y="88235"/>
                  </a:cubicBezTo>
                  <a:cubicBezTo>
                    <a:pt x="78161" y="89176"/>
                    <a:pt x="78424" y="91529"/>
                    <a:pt x="79212" y="91529"/>
                  </a:cubicBezTo>
                  <a:cubicBezTo>
                    <a:pt x="80000" y="91529"/>
                    <a:pt x="80175" y="89647"/>
                    <a:pt x="81137" y="89647"/>
                  </a:cubicBezTo>
                  <a:cubicBezTo>
                    <a:pt x="81137" y="91294"/>
                    <a:pt x="81137" y="91294"/>
                    <a:pt x="81137" y="91294"/>
                  </a:cubicBezTo>
                  <a:cubicBezTo>
                    <a:pt x="81137" y="91294"/>
                    <a:pt x="81137" y="91294"/>
                    <a:pt x="81137" y="91294"/>
                  </a:cubicBezTo>
                  <a:cubicBezTo>
                    <a:pt x="80612" y="92705"/>
                    <a:pt x="80437" y="96235"/>
                    <a:pt x="79824" y="97176"/>
                  </a:cubicBezTo>
                  <a:cubicBezTo>
                    <a:pt x="79299" y="97882"/>
                    <a:pt x="78512" y="98117"/>
                    <a:pt x="78512" y="98588"/>
                  </a:cubicBezTo>
                  <a:cubicBezTo>
                    <a:pt x="78512" y="98823"/>
                    <a:pt x="78512" y="98823"/>
                    <a:pt x="78599" y="98823"/>
                  </a:cubicBezTo>
                  <a:cubicBezTo>
                    <a:pt x="78774" y="99294"/>
                    <a:pt x="78862" y="100000"/>
                    <a:pt x="78862" y="100470"/>
                  </a:cubicBezTo>
                  <a:cubicBezTo>
                    <a:pt x="78862" y="101882"/>
                    <a:pt x="78424" y="103294"/>
                    <a:pt x="78424" y="103294"/>
                  </a:cubicBezTo>
                  <a:cubicBezTo>
                    <a:pt x="78424" y="103294"/>
                    <a:pt x="79387" y="104000"/>
                    <a:pt x="80175" y="104000"/>
                  </a:cubicBezTo>
                  <a:cubicBezTo>
                    <a:pt x="81575" y="104000"/>
                    <a:pt x="82888" y="95764"/>
                    <a:pt x="83938" y="93176"/>
                  </a:cubicBezTo>
                  <a:cubicBezTo>
                    <a:pt x="84288" y="92235"/>
                    <a:pt x="84814" y="89882"/>
                    <a:pt x="84989" y="88235"/>
                  </a:cubicBezTo>
                  <a:cubicBezTo>
                    <a:pt x="85164" y="86352"/>
                    <a:pt x="84901" y="85176"/>
                    <a:pt x="85251" y="83294"/>
                  </a:cubicBezTo>
                  <a:cubicBezTo>
                    <a:pt x="85426" y="82588"/>
                    <a:pt x="85689" y="80941"/>
                    <a:pt x="85689" y="79529"/>
                  </a:cubicBezTo>
                  <a:cubicBezTo>
                    <a:pt x="85689" y="77882"/>
                    <a:pt x="84901" y="75058"/>
                    <a:pt x="84376" y="75058"/>
                  </a:cubicBezTo>
                  <a:cubicBezTo>
                    <a:pt x="84288" y="75058"/>
                    <a:pt x="84201" y="75058"/>
                    <a:pt x="84113" y="75294"/>
                  </a:cubicBezTo>
                  <a:cubicBezTo>
                    <a:pt x="83763" y="76000"/>
                    <a:pt x="83501" y="76235"/>
                    <a:pt x="83150" y="76235"/>
                  </a:cubicBezTo>
                  <a:cubicBezTo>
                    <a:pt x="82363" y="76235"/>
                    <a:pt x="81925" y="73647"/>
                    <a:pt x="81925" y="73176"/>
                  </a:cubicBezTo>
                  <a:cubicBezTo>
                    <a:pt x="81925" y="71529"/>
                    <a:pt x="83238" y="69411"/>
                    <a:pt x="83763" y="68000"/>
                  </a:cubicBezTo>
                  <a:cubicBezTo>
                    <a:pt x="84551" y="65882"/>
                    <a:pt x="85514" y="62352"/>
                    <a:pt x="86652" y="61647"/>
                  </a:cubicBezTo>
                  <a:cubicBezTo>
                    <a:pt x="87527" y="60941"/>
                    <a:pt x="90503" y="60235"/>
                    <a:pt x="91291" y="60235"/>
                  </a:cubicBezTo>
                  <a:cubicBezTo>
                    <a:pt x="92341" y="60235"/>
                    <a:pt x="92778" y="61647"/>
                    <a:pt x="93391" y="61647"/>
                  </a:cubicBezTo>
                  <a:cubicBezTo>
                    <a:pt x="93741" y="61647"/>
                    <a:pt x="94004" y="61647"/>
                    <a:pt x="94792" y="61647"/>
                  </a:cubicBezTo>
                  <a:cubicBezTo>
                    <a:pt x="95142" y="57176"/>
                    <a:pt x="95929" y="54588"/>
                    <a:pt x="97592" y="54588"/>
                  </a:cubicBezTo>
                  <a:cubicBezTo>
                    <a:pt x="97943" y="54588"/>
                    <a:pt x="98118" y="54588"/>
                    <a:pt x="98468" y="54588"/>
                  </a:cubicBezTo>
                  <a:cubicBezTo>
                    <a:pt x="98643" y="54588"/>
                    <a:pt x="98818" y="54588"/>
                    <a:pt x="99080" y="54588"/>
                  </a:cubicBezTo>
                  <a:cubicBezTo>
                    <a:pt x="98905" y="55058"/>
                    <a:pt x="98730" y="57176"/>
                    <a:pt x="99168" y="57176"/>
                  </a:cubicBezTo>
                  <a:cubicBezTo>
                    <a:pt x="99431" y="57176"/>
                    <a:pt x="100043" y="56235"/>
                    <a:pt x="101181" y="52235"/>
                  </a:cubicBezTo>
                  <a:cubicBezTo>
                    <a:pt x="101181" y="52235"/>
                    <a:pt x="101269" y="52235"/>
                    <a:pt x="101269" y="52235"/>
                  </a:cubicBezTo>
                  <a:cubicBezTo>
                    <a:pt x="101619" y="52235"/>
                    <a:pt x="102669" y="53882"/>
                    <a:pt x="100831" y="56941"/>
                  </a:cubicBezTo>
                  <a:cubicBezTo>
                    <a:pt x="100131" y="58117"/>
                    <a:pt x="99518" y="57647"/>
                    <a:pt x="99080" y="59294"/>
                  </a:cubicBezTo>
                  <a:cubicBezTo>
                    <a:pt x="98555" y="61411"/>
                    <a:pt x="98118" y="63764"/>
                    <a:pt x="97417" y="64941"/>
                  </a:cubicBezTo>
                  <a:cubicBezTo>
                    <a:pt x="96717" y="65882"/>
                    <a:pt x="95929" y="67529"/>
                    <a:pt x="95929" y="70352"/>
                  </a:cubicBezTo>
                  <a:cubicBezTo>
                    <a:pt x="95929" y="72705"/>
                    <a:pt x="96192" y="80705"/>
                    <a:pt x="96892" y="82352"/>
                  </a:cubicBezTo>
                  <a:cubicBezTo>
                    <a:pt x="97417" y="80235"/>
                    <a:pt x="97680" y="76705"/>
                    <a:pt x="98730" y="76000"/>
                  </a:cubicBezTo>
                  <a:cubicBezTo>
                    <a:pt x="98643" y="74117"/>
                    <a:pt x="99693" y="73647"/>
                    <a:pt x="99693" y="72235"/>
                  </a:cubicBezTo>
                  <a:cubicBezTo>
                    <a:pt x="99693" y="70117"/>
                    <a:pt x="100568" y="69411"/>
                    <a:pt x="100568" y="68235"/>
                  </a:cubicBezTo>
                  <a:cubicBezTo>
                    <a:pt x="100568" y="67529"/>
                    <a:pt x="100393" y="66588"/>
                    <a:pt x="100568" y="65411"/>
                  </a:cubicBezTo>
                  <a:cubicBezTo>
                    <a:pt x="101531" y="59764"/>
                    <a:pt x="102494" y="58352"/>
                    <a:pt x="103282" y="58352"/>
                  </a:cubicBezTo>
                  <a:cubicBezTo>
                    <a:pt x="104070" y="58352"/>
                    <a:pt x="104770" y="60000"/>
                    <a:pt x="105207" y="60000"/>
                  </a:cubicBezTo>
                  <a:cubicBezTo>
                    <a:pt x="107396" y="60000"/>
                    <a:pt x="108971" y="52470"/>
                    <a:pt x="110897" y="52235"/>
                  </a:cubicBezTo>
                  <a:cubicBezTo>
                    <a:pt x="114573" y="52235"/>
                    <a:pt x="111597" y="48470"/>
                    <a:pt x="111597" y="47294"/>
                  </a:cubicBezTo>
                  <a:cubicBezTo>
                    <a:pt x="111597" y="44470"/>
                    <a:pt x="112997" y="44941"/>
                    <a:pt x="113347" y="43294"/>
                  </a:cubicBezTo>
                  <a:cubicBezTo>
                    <a:pt x="113435" y="42588"/>
                    <a:pt x="113172" y="40941"/>
                    <a:pt x="113698" y="40941"/>
                  </a:cubicBezTo>
                  <a:cubicBezTo>
                    <a:pt x="115273" y="40941"/>
                    <a:pt x="116586" y="46588"/>
                    <a:pt x="117636" y="46588"/>
                  </a:cubicBezTo>
                  <a:cubicBezTo>
                    <a:pt x="118161" y="46588"/>
                    <a:pt x="118249" y="44235"/>
                    <a:pt x="118512" y="43294"/>
                  </a:cubicBezTo>
                  <a:cubicBezTo>
                    <a:pt x="118949" y="42117"/>
                    <a:pt x="119387" y="42117"/>
                    <a:pt x="120000" y="41647"/>
                  </a:cubicBezTo>
                  <a:cubicBezTo>
                    <a:pt x="119124" y="38352"/>
                    <a:pt x="116236" y="36470"/>
                    <a:pt x="114835" y="34352"/>
                  </a:cubicBezTo>
                  <a:cubicBezTo>
                    <a:pt x="112822" y="31294"/>
                    <a:pt x="110284" y="28000"/>
                    <a:pt x="107396" y="28000"/>
                  </a:cubicBezTo>
                  <a:cubicBezTo>
                    <a:pt x="106608" y="28000"/>
                    <a:pt x="106083" y="28470"/>
                    <a:pt x="106170" y="29411"/>
                  </a:cubicBezTo>
                  <a:cubicBezTo>
                    <a:pt x="106433" y="31529"/>
                    <a:pt x="106345" y="32235"/>
                    <a:pt x="106170" y="32235"/>
                  </a:cubicBezTo>
                  <a:cubicBezTo>
                    <a:pt x="105995" y="32235"/>
                    <a:pt x="105645" y="31529"/>
                    <a:pt x="105382" y="30823"/>
                  </a:cubicBezTo>
                  <a:cubicBezTo>
                    <a:pt x="105032" y="30117"/>
                    <a:pt x="104682" y="29411"/>
                    <a:pt x="104595" y="29411"/>
                  </a:cubicBezTo>
                  <a:cubicBezTo>
                    <a:pt x="104595" y="29411"/>
                    <a:pt x="104595" y="29411"/>
                    <a:pt x="104507" y="29411"/>
                  </a:cubicBezTo>
                  <a:cubicBezTo>
                    <a:pt x="98818" y="28941"/>
                    <a:pt x="98818" y="28941"/>
                    <a:pt x="98818" y="28941"/>
                  </a:cubicBezTo>
                  <a:cubicBezTo>
                    <a:pt x="98555" y="25647"/>
                    <a:pt x="97680" y="24470"/>
                    <a:pt x="96017" y="24470"/>
                  </a:cubicBezTo>
                  <a:cubicBezTo>
                    <a:pt x="95492" y="24470"/>
                    <a:pt x="94792" y="24705"/>
                    <a:pt x="94179" y="24705"/>
                  </a:cubicBezTo>
                  <a:cubicBezTo>
                    <a:pt x="93741" y="24705"/>
                    <a:pt x="93391" y="24470"/>
                    <a:pt x="93129" y="24000"/>
                  </a:cubicBezTo>
                  <a:cubicBezTo>
                    <a:pt x="92691" y="22823"/>
                    <a:pt x="92603" y="21411"/>
                    <a:pt x="91903" y="20705"/>
                  </a:cubicBezTo>
                  <a:cubicBezTo>
                    <a:pt x="90415" y="19294"/>
                    <a:pt x="88752" y="18352"/>
                    <a:pt x="86827" y="18352"/>
                  </a:cubicBezTo>
                  <a:cubicBezTo>
                    <a:pt x="84901" y="18352"/>
                    <a:pt x="84638" y="21176"/>
                    <a:pt x="84463" y="23764"/>
                  </a:cubicBezTo>
                  <a:cubicBezTo>
                    <a:pt x="82713" y="23764"/>
                    <a:pt x="81750" y="23764"/>
                    <a:pt x="80525" y="23764"/>
                  </a:cubicBezTo>
                  <a:cubicBezTo>
                    <a:pt x="79824" y="23764"/>
                    <a:pt x="79737" y="22117"/>
                    <a:pt x="78949" y="22117"/>
                  </a:cubicBezTo>
                  <a:cubicBezTo>
                    <a:pt x="78862" y="23058"/>
                    <a:pt x="78687" y="24941"/>
                    <a:pt x="78336" y="24941"/>
                  </a:cubicBezTo>
                  <a:cubicBezTo>
                    <a:pt x="77286" y="24941"/>
                    <a:pt x="76849" y="21647"/>
                    <a:pt x="76849" y="19764"/>
                  </a:cubicBezTo>
                  <a:cubicBezTo>
                    <a:pt x="76849" y="19294"/>
                    <a:pt x="78862" y="15764"/>
                    <a:pt x="73698" y="14823"/>
                  </a:cubicBezTo>
                  <a:cubicBezTo>
                    <a:pt x="73698" y="14823"/>
                    <a:pt x="73610" y="14823"/>
                    <a:pt x="73610" y="14823"/>
                  </a:cubicBezTo>
                  <a:cubicBezTo>
                    <a:pt x="73085" y="14823"/>
                    <a:pt x="72735" y="15529"/>
                    <a:pt x="72735" y="17411"/>
                  </a:cubicBezTo>
                  <a:cubicBezTo>
                    <a:pt x="70021" y="17411"/>
                    <a:pt x="70021" y="17411"/>
                    <a:pt x="70021" y="17411"/>
                  </a:cubicBezTo>
                  <a:cubicBezTo>
                    <a:pt x="69234" y="16705"/>
                    <a:pt x="64945" y="15529"/>
                    <a:pt x="64420" y="13176"/>
                  </a:cubicBezTo>
                  <a:cubicBezTo>
                    <a:pt x="62932" y="16235"/>
                    <a:pt x="62319" y="17176"/>
                    <a:pt x="61969" y="17176"/>
                  </a:cubicBezTo>
                  <a:cubicBezTo>
                    <a:pt x="61619" y="17176"/>
                    <a:pt x="61881" y="15764"/>
                    <a:pt x="61881" y="15764"/>
                  </a:cubicBezTo>
                  <a:cubicBezTo>
                    <a:pt x="62669" y="13176"/>
                    <a:pt x="70109" y="7764"/>
                    <a:pt x="63982" y="3764"/>
                  </a:cubicBezTo>
                  <a:cubicBezTo>
                    <a:pt x="61356" y="3764"/>
                    <a:pt x="61356" y="3764"/>
                    <a:pt x="61356" y="3764"/>
                  </a:cubicBezTo>
                  <a:cubicBezTo>
                    <a:pt x="61094" y="1882"/>
                    <a:pt x="60568" y="0"/>
                    <a:pt x="59518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6811963" y="2647950"/>
              <a:ext cx="1070100" cy="67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363" y="0"/>
                  </a:moveTo>
                  <a:cubicBezTo>
                    <a:pt x="97363" y="0"/>
                    <a:pt x="97363" y="0"/>
                    <a:pt x="97363" y="0"/>
                  </a:cubicBezTo>
                  <a:cubicBezTo>
                    <a:pt x="94929" y="0"/>
                    <a:pt x="93468" y="1538"/>
                    <a:pt x="92251" y="3846"/>
                  </a:cubicBezTo>
                  <a:cubicBezTo>
                    <a:pt x="90060" y="8076"/>
                    <a:pt x="90060" y="15000"/>
                    <a:pt x="87139" y="15000"/>
                  </a:cubicBezTo>
                  <a:cubicBezTo>
                    <a:pt x="87139" y="15000"/>
                    <a:pt x="87139" y="15000"/>
                    <a:pt x="87139" y="15000"/>
                  </a:cubicBezTo>
                  <a:cubicBezTo>
                    <a:pt x="87139" y="15000"/>
                    <a:pt x="87139" y="15000"/>
                    <a:pt x="87139" y="15000"/>
                  </a:cubicBezTo>
                  <a:cubicBezTo>
                    <a:pt x="87139" y="15000"/>
                    <a:pt x="87139" y="15000"/>
                    <a:pt x="87139" y="15000"/>
                  </a:cubicBezTo>
                  <a:cubicBezTo>
                    <a:pt x="86653" y="15000"/>
                    <a:pt x="85922" y="14615"/>
                    <a:pt x="85436" y="14230"/>
                  </a:cubicBezTo>
                  <a:cubicBezTo>
                    <a:pt x="85436" y="14230"/>
                    <a:pt x="85436" y="14230"/>
                    <a:pt x="85436" y="14230"/>
                  </a:cubicBezTo>
                  <a:cubicBezTo>
                    <a:pt x="85192" y="14230"/>
                    <a:pt x="85192" y="14230"/>
                    <a:pt x="85192" y="14230"/>
                  </a:cubicBezTo>
                  <a:cubicBezTo>
                    <a:pt x="84219" y="13846"/>
                    <a:pt x="83245" y="13461"/>
                    <a:pt x="82271" y="13461"/>
                  </a:cubicBezTo>
                  <a:cubicBezTo>
                    <a:pt x="82271" y="13461"/>
                    <a:pt x="82271" y="13461"/>
                    <a:pt x="82271" y="13461"/>
                  </a:cubicBezTo>
                  <a:cubicBezTo>
                    <a:pt x="82271" y="13461"/>
                    <a:pt x="82271" y="13461"/>
                    <a:pt x="82271" y="13461"/>
                  </a:cubicBezTo>
                  <a:cubicBezTo>
                    <a:pt x="82271" y="13461"/>
                    <a:pt x="82271" y="13461"/>
                    <a:pt x="82271" y="13461"/>
                  </a:cubicBezTo>
                  <a:cubicBezTo>
                    <a:pt x="80081" y="13461"/>
                    <a:pt x="77890" y="14615"/>
                    <a:pt x="75699" y="15769"/>
                  </a:cubicBezTo>
                  <a:cubicBezTo>
                    <a:pt x="74239" y="16538"/>
                    <a:pt x="72778" y="16923"/>
                    <a:pt x="71561" y="16923"/>
                  </a:cubicBezTo>
                  <a:cubicBezTo>
                    <a:pt x="71561" y="16923"/>
                    <a:pt x="71561" y="16923"/>
                    <a:pt x="71561" y="16923"/>
                  </a:cubicBezTo>
                  <a:cubicBezTo>
                    <a:pt x="67180" y="16923"/>
                    <a:pt x="65963" y="11538"/>
                    <a:pt x="61582" y="11538"/>
                  </a:cubicBezTo>
                  <a:cubicBezTo>
                    <a:pt x="61582" y="11538"/>
                    <a:pt x="61582" y="11538"/>
                    <a:pt x="61582" y="11538"/>
                  </a:cubicBezTo>
                  <a:cubicBezTo>
                    <a:pt x="61095" y="11538"/>
                    <a:pt x="60608" y="11923"/>
                    <a:pt x="60121" y="11923"/>
                  </a:cubicBezTo>
                  <a:cubicBezTo>
                    <a:pt x="59634" y="12307"/>
                    <a:pt x="58904" y="12692"/>
                    <a:pt x="58417" y="12692"/>
                  </a:cubicBezTo>
                  <a:cubicBezTo>
                    <a:pt x="58417" y="12692"/>
                    <a:pt x="58417" y="12692"/>
                    <a:pt x="58417" y="12692"/>
                  </a:cubicBezTo>
                  <a:cubicBezTo>
                    <a:pt x="58417" y="12692"/>
                    <a:pt x="58417" y="12692"/>
                    <a:pt x="58417" y="12692"/>
                  </a:cubicBezTo>
                  <a:cubicBezTo>
                    <a:pt x="58417" y="12692"/>
                    <a:pt x="58417" y="12692"/>
                    <a:pt x="58417" y="12692"/>
                  </a:cubicBezTo>
                  <a:cubicBezTo>
                    <a:pt x="57200" y="12692"/>
                    <a:pt x="56227" y="11538"/>
                    <a:pt x="55496" y="8461"/>
                  </a:cubicBezTo>
                  <a:cubicBezTo>
                    <a:pt x="55496" y="8461"/>
                    <a:pt x="55496" y="8461"/>
                    <a:pt x="55496" y="8461"/>
                  </a:cubicBezTo>
                  <a:cubicBezTo>
                    <a:pt x="55496" y="8461"/>
                    <a:pt x="55496" y="8461"/>
                    <a:pt x="55496" y="8461"/>
                  </a:cubicBezTo>
                  <a:cubicBezTo>
                    <a:pt x="55496" y="8461"/>
                    <a:pt x="55496" y="8461"/>
                    <a:pt x="55496" y="8461"/>
                  </a:cubicBezTo>
                  <a:cubicBezTo>
                    <a:pt x="55010" y="6538"/>
                    <a:pt x="50872" y="5769"/>
                    <a:pt x="49411" y="5769"/>
                  </a:cubicBezTo>
                  <a:cubicBezTo>
                    <a:pt x="47464" y="5769"/>
                    <a:pt x="48194" y="13846"/>
                    <a:pt x="44300" y="13846"/>
                  </a:cubicBezTo>
                  <a:cubicBezTo>
                    <a:pt x="41379" y="13846"/>
                    <a:pt x="38701" y="10384"/>
                    <a:pt x="36754" y="10384"/>
                  </a:cubicBezTo>
                  <a:cubicBezTo>
                    <a:pt x="35780" y="10384"/>
                    <a:pt x="34563" y="12692"/>
                    <a:pt x="34077" y="13076"/>
                  </a:cubicBezTo>
                  <a:cubicBezTo>
                    <a:pt x="30669" y="16538"/>
                    <a:pt x="26531" y="16538"/>
                    <a:pt x="23610" y="20384"/>
                  </a:cubicBezTo>
                  <a:cubicBezTo>
                    <a:pt x="23610" y="20384"/>
                    <a:pt x="23610" y="20384"/>
                    <a:pt x="23610" y="20384"/>
                  </a:cubicBezTo>
                  <a:cubicBezTo>
                    <a:pt x="23610" y="20384"/>
                    <a:pt x="23610" y="20384"/>
                    <a:pt x="23610" y="20384"/>
                  </a:cubicBezTo>
                  <a:cubicBezTo>
                    <a:pt x="23610" y="20384"/>
                    <a:pt x="23610" y="20384"/>
                    <a:pt x="23610" y="20384"/>
                  </a:cubicBezTo>
                  <a:cubicBezTo>
                    <a:pt x="23610" y="20384"/>
                    <a:pt x="23610" y="20384"/>
                    <a:pt x="23610" y="20384"/>
                  </a:cubicBezTo>
                  <a:cubicBezTo>
                    <a:pt x="22880" y="21923"/>
                    <a:pt x="24340" y="26923"/>
                    <a:pt x="20446" y="26923"/>
                  </a:cubicBezTo>
                  <a:cubicBezTo>
                    <a:pt x="20446" y="26923"/>
                    <a:pt x="20446" y="26923"/>
                    <a:pt x="20446" y="26923"/>
                  </a:cubicBezTo>
                  <a:cubicBezTo>
                    <a:pt x="20446" y="26923"/>
                    <a:pt x="20446" y="26923"/>
                    <a:pt x="20446" y="26923"/>
                  </a:cubicBezTo>
                  <a:cubicBezTo>
                    <a:pt x="20446" y="26923"/>
                    <a:pt x="20446" y="26923"/>
                    <a:pt x="20446" y="26923"/>
                  </a:cubicBezTo>
                  <a:cubicBezTo>
                    <a:pt x="19959" y="26923"/>
                    <a:pt x="19716" y="26923"/>
                    <a:pt x="19229" y="26923"/>
                  </a:cubicBezTo>
                  <a:cubicBezTo>
                    <a:pt x="19229" y="26923"/>
                    <a:pt x="19229" y="26923"/>
                    <a:pt x="19229" y="26923"/>
                  </a:cubicBezTo>
                  <a:cubicBezTo>
                    <a:pt x="19229" y="26923"/>
                    <a:pt x="19229" y="26923"/>
                    <a:pt x="19229" y="26923"/>
                  </a:cubicBezTo>
                  <a:cubicBezTo>
                    <a:pt x="19229" y="26923"/>
                    <a:pt x="19229" y="26923"/>
                    <a:pt x="18985" y="26923"/>
                  </a:cubicBezTo>
                  <a:cubicBezTo>
                    <a:pt x="18985" y="26923"/>
                    <a:pt x="18985" y="26923"/>
                    <a:pt x="18985" y="26923"/>
                  </a:cubicBezTo>
                  <a:cubicBezTo>
                    <a:pt x="18985" y="26923"/>
                    <a:pt x="18985" y="26923"/>
                    <a:pt x="18985" y="26923"/>
                  </a:cubicBezTo>
                  <a:cubicBezTo>
                    <a:pt x="18985" y="26923"/>
                    <a:pt x="18985" y="26923"/>
                    <a:pt x="18985" y="26923"/>
                  </a:cubicBezTo>
                  <a:cubicBezTo>
                    <a:pt x="17768" y="26923"/>
                    <a:pt x="17281" y="29230"/>
                    <a:pt x="16064" y="31538"/>
                  </a:cubicBezTo>
                  <a:cubicBezTo>
                    <a:pt x="15578" y="32692"/>
                    <a:pt x="14604" y="33461"/>
                    <a:pt x="13387" y="33846"/>
                  </a:cubicBezTo>
                  <a:cubicBezTo>
                    <a:pt x="13387" y="33846"/>
                    <a:pt x="13387" y="33846"/>
                    <a:pt x="13387" y="33846"/>
                  </a:cubicBezTo>
                  <a:cubicBezTo>
                    <a:pt x="13387" y="46153"/>
                    <a:pt x="9006" y="51153"/>
                    <a:pt x="2677" y="51153"/>
                  </a:cubicBezTo>
                  <a:cubicBezTo>
                    <a:pt x="1703" y="51153"/>
                    <a:pt x="243" y="56153"/>
                    <a:pt x="0" y="58461"/>
                  </a:cubicBezTo>
                  <a:cubicBezTo>
                    <a:pt x="0" y="58461"/>
                    <a:pt x="0" y="58461"/>
                    <a:pt x="0" y="58461"/>
                  </a:cubicBezTo>
                  <a:cubicBezTo>
                    <a:pt x="1703" y="58846"/>
                    <a:pt x="2190" y="59615"/>
                    <a:pt x="2434" y="62307"/>
                  </a:cubicBezTo>
                  <a:cubicBezTo>
                    <a:pt x="2434" y="62307"/>
                    <a:pt x="2434" y="62307"/>
                    <a:pt x="2434" y="62307"/>
                  </a:cubicBezTo>
                  <a:cubicBezTo>
                    <a:pt x="2434" y="62692"/>
                    <a:pt x="2434" y="62692"/>
                    <a:pt x="2434" y="62692"/>
                  </a:cubicBezTo>
                  <a:cubicBezTo>
                    <a:pt x="2434" y="62692"/>
                    <a:pt x="2434" y="62692"/>
                    <a:pt x="2434" y="62692"/>
                  </a:cubicBezTo>
                  <a:cubicBezTo>
                    <a:pt x="2434" y="64615"/>
                    <a:pt x="2920" y="63846"/>
                    <a:pt x="3894" y="64615"/>
                  </a:cubicBezTo>
                  <a:cubicBezTo>
                    <a:pt x="4624" y="65000"/>
                    <a:pt x="4381" y="66153"/>
                    <a:pt x="4868" y="66923"/>
                  </a:cubicBezTo>
                  <a:cubicBezTo>
                    <a:pt x="5841" y="68461"/>
                    <a:pt x="6572" y="68461"/>
                    <a:pt x="7789" y="69230"/>
                  </a:cubicBezTo>
                  <a:cubicBezTo>
                    <a:pt x="9006" y="68846"/>
                    <a:pt x="9492" y="67307"/>
                    <a:pt x="10709" y="67307"/>
                  </a:cubicBezTo>
                  <a:cubicBezTo>
                    <a:pt x="11440" y="67307"/>
                    <a:pt x="12900" y="69230"/>
                    <a:pt x="12900" y="70384"/>
                  </a:cubicBezTo>
                  <a:cubicBezTo>
                    <a:pt x="12900" y="70384"/>
                    <a:pt x="12900" y="70384"/>
                    <a:pt x="12900" y="70384"/>
                  </a:cubicBezTo>
                  <a:cubicBezTo>
                    <a:pt x="12900" y="73076"/>
                    <a:pt x="10466" y="72692"/>
                    <a:pt x="10466" y="75769"/>
                  </a:cubicBezTo>
                  <a:cubicBezTo>
                    <a:pt x="10466" y="75769"/>
                    <a:pt x="10466" y="75769"/>
                    <a:pt x="10466" y="75769"/>
                  </a:cubicBezTo>
                  <a:cubicBezTo>
                    <a:pt x="10466" y="76923"/>
                    <a:pt x="11440" y="77307"/>
                    <a:pt x="11440" y="78461"/>
                  </a:cubicBezTo>
                  <a:cubicBezTo>
                    <a:pt x="11440" y="78461"/>
                    <a:pt x="11440" y="78461"/>
                    <a:pt x="11440" y="78461"/>
                  </a:cubicBezTo>
                  <a:cubicBezTo>
                    <a:pt x="11440" y="79230"/>
                    <a:pt x="10953" y="79615"/>
                    <a:pt x="10466" y="79615"/>
                  </a:cubicBezTo>
                  <a:cubicBezTo>
                    <a:pt x="10466" y="79615"/>
                    <a:pt x="10466" y="79615"/>
                    <a:pt x="10466" y="79615"/>
                  </a:cubicBezTo>
                  <a:cubicBezTo>
                    <a:pt x="10466" y="79615"/>
                    <a:pt x="10466" y="79615"/>
                    <a:pt x="10466" y="79615"/>
                  </a:cubicBezTo>
                  <a:cubicBezTo>
                    <a:pt x="10466" y="79615"/>
                    <a:pt x="10466" y="79615"/>
                    <a:pt x="10466" y="79615"/>
                  </a:cubicBezTo>
                  <a:cubicBezTo>
                    <a:pt x="10223" y="79615"/>
                    <a:pt x="10223" y="79615"/>
                    <a:pt x="10223" y="79615"/>
                  </a:cubicBezTo>
                  <a:cubicBezTo>
                    <a:pt x="9979" y="79615"/>
                    <a:pt x="9979" y="79615"/>
                    <a:pt x="9736" y="79615"/>
                  </a:cubicBezTo>
                  <a:cubicBezTo>
                    <a:pt x="9736" y="79615"/>
                    <a:pt x="9736" y="79615"/>
                    <a:pt x="9736" y="79615"/>
                  </a:cubicBezTo>
                  <a:cubicBezTo>
                    <a:pt x="9736" y="80384"/>
                    <a:pt x="9736" y="80384"/>
                    <a:pt x="9736" y="80384"/>
                  </a:cubicBezTo>
                  <a:cubicBezTo>
                    <a:pt x="9979" y="81923"/>
                    <a:pt x="9979" y="82692"/>
                    <a:pt x="10223" y="83846"/>
                  </a:cubicBezTo>
                  <a:cubicBezTo>
                    <a:pt x="10466" y="84615"/>
                    <a:pt x="10953" y="84615"/>
                    <a:pt x="11440" y="84615"/>
                  </a:cubicBezTo>
                  <a:cubicBezTo>
                    <a:pt x="12657" y="85384"/>
                    <a:pt x="12900" y="86538"/>
                    <a:pt x="14117" y="87307"/>
                  </a:cubicBezTo>
                  <a:cubicBezTo>
                    <a:pt x="15578" y="87692"/>
                    <a:pt x="16308" y="86923"/>
                    <a:pt x="17281" y="88461"/>
                  </a:cubicBezTo>
                  <a:cubicBezTo>
                    <a:pt x="18012" y="89615"/>
                    <a:pt x="18742" y="89230"/>
                    <a:pt x="19716" y="90000"/>
                  </a:cubicBezTo>
                  <a:cubicBezTo>
                    <a:pt x="20446" y="90384"/>
                    <a:pt x="20446" y="91153"/>
                    <a:pt x="20689" y="91923"/>
                  </a:cubicBezTo>
                  <a:cubicBezTo>
                    <a:pt x="20689" y="91923"/>
                    <a:pt x="20689" y="91923"/>
                    <a:pt x="20689" y="91923"/>
                  </a:cubicBezTo>
                  <a:cubicBezTo>
                    <a:pt x="20689" y="91923"/>
                    <a:pt x="20689" y="91923"/>
                    <a:pt x="20689" y="91923"/>
                  </a:cubicBezTo>
                  <a:cubicBezTo>
                    <a:pt x="20689" y="92307"/>
                    <a:pt x="20689" y="92307"/>
                    <a:pt x="20933" y="92307"/>
                  </a:cubicBezTo>
                  <a:cubicBezTo>
                    <a:pt x="20933" y="92307"/>
                    <a:pt x="20933" y="92307"/>
                    <a:pt x="20933" y="92307"/>
                  </a:cubicBezTo>
                  <a:cubicBezTo>
                    <a:pt x="20933" y="92307"/>
                    <a:pt x="20933" y="92307"/>
                    <a:pt x="20933" y="92307"/>
                  </a:cubicBezTo>
                  <a:cubicBezTo>
                    <a:pt x="20933" y="92307"/>
                    <a:pt x="20933" y="92307"/>
                    <a:pt x="20933" y="92307"/>
                  </a:cubicBezTo>
                  <a:cubicBezTo>
                    <a:pt x="20933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419" y="92307"/>
                    <a:pt x="21419" y="92307"/>
                    <a:pt x="21419" y="92307"/>
                  </a:cubicBezTo>
                  <a:cubicBezTo>
                    <a:pt x="21419" y="92307"/>
                    <a:pt x="21419" y="92307"/>
                    <a:pt x="21419" y="92307"/>
                  </a:cubicBezTo>
                  <a:cubicBezTo>
                    <a:pt x="21419" y="92307"/>
                    <a:pt x="21419" y="92307"/>
                    <a:pt x="21419" y="92307"/>
                  </a:cubicBezTo>
                  <a:cubicBezTo>
                    <a:pt x="21419" y="92307"/>
                    <a:pt x="21419" y="92307"/>
                    <a:pt x="21419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2636" y="93461"/>
                    <a:pt x="23367" y="95000"/>
                    <a:pt x="25070" y="95000"/>
                  </a:cubicBezTo>
                  <a:cubicBezTo>
                    <a:pt x="25801" y="95000"/>
                    <a:pt x="26774" y="95000"/>
                    <a:pt x="27748" y="95000"/>
                  </a:cubicBezTo>
                  <a:cubicBezTo>
                    <a:pt x="28478" y="95000"/>
                    <a:pt x="28722" y="94615"/>
                    <a:pt x="29208" y="94615"/>
                  </a:cubicBezTo>
                  <a:cubicBezTo>
                    <a:pt x="29452" y="94615"/>
                    <a:pt x="29695" y="96153"/>
                    <a:pt x="29695" y="96923"/>
                  </a:cubicBezTo>
                  <a:cubicBezTo>
                    <a:pt x="30669" y="96153"/>
                    <a:pt x="30912" y="94230"/>
                    <a:pt x="32616" y="94230"/>
                  </a:cubicBezTo>
                  <a:cubicBezTo>
                    <a:pt x="34320" y="94230"/>
                    <a:pt x="35050" y="95384"/>
                    <a:pt x="36024" y="95384"/>
                  </a:cubicBezTo>
                  <a:cubicBezTo>
                    <a:pt x="36997" y="95384"/>
                    <a:pt x="39432" y="92307"/>
                    <a:pt x="39918" y="91923"/>
                  </a:cubicBezTo>
                  <a:cubicBezTo>
                    <a:pt x="40162" y="91538"/>
                    <a:pt x="40405" y="91153"/>
                    <a:pt x="40649" y="90769"/>
                  </a:cubicBezTo>
                  <a:cubicBezTo>
                    <a:pt x="40649" y="90769"/>
                    <a:pt x="40649" y="90769"/>
                    <a:pt x="40649" y="90769"/>
                  </a:cubicBezTo>
                  <a:cubicBezTo>
                    <a:pt x="40649" y="90769"/>
                    <a:pt x="40649" y="90769"/>
                    <a:pt x="40649" y="90769"/>
                  </a:cubicBezTo>
                  <a:cubicBezTo>
                    <a:pt x="40649" y="90769"/>
                    <a:pt x="40649" y="90769"/>
                    <a:pt x="40649" y="90769"/>
                  </a:cubicBezTo>
                  <a:cubicBezTo>
                    <a:pt x="40892" y="90384"/>
                    <a:pt x="40892" y="90384"/>
                    <a:pt x="41135" y="90384"/>
                  </a:cubicBezTo>
                  <a:cubicBezTo>
                    <a:pt x="41135" y="90384"/>
                    <a:pt x="41135" y="90384"/>
                    <a:pt x="41135" y="90384"/>
                  </a:cubicBezTo>
                  <a:cubicBezTo>
                    <a:pt x="41135" y="90384"/>
                    <a:pt x="41135" y="90384"/>
                    <a:pt x="41135" y="90384"/>
                  </a:cubicBezTo>
                  <a:cubicBezTo>
                    <a:pt x="41135" y="90384"/>
                    <a:pt x="41135" y="90384"/>
                    <a:pt x="41135" y="90384"/>
                  </a:cubicBezTo>
                  <a:cubicBezTo>
                    <a:pt x="41379" y="90384"/>
                    <a:pt x="41622" y="90384"/>
                    <a:pt x="41866" y="90384"/>
                  </a:cubicBezTo>
                  <a:cubicBezTo>
                    <a:pt x="41866" y="90384"/>
                    <a:pt x="41866" y="90384"/>
                    <a:pt x="41866" y="90384"/>
                  </a:cubicBezTo>
                  <a:cubicBezTo>
                    <a:pt x="41866" y="90384"/>
                    <a:pt x="41866" y="90384"/>
                    <a:pt x="41866" y="90384"/>
                  </a:cubicBezTo>
                  <a:cubicBezTo>
                    <a:pt x="41866" y="90384"/>
                    <a:pt x="41866" y="90384"/>
                    <a:pt x="41866" y="90384"/>
                  </a:cubicBezTo>
                  <a:cubicBezTo>
                    <a:pt x="41866" y="90384"/>
                    <a:pt x="41866" y="90384"/>
                    <a:pt x="41866" y="90384"/>
                  </a:cubicBezTo>
                  <a:cubicBezTo>
                    <a:pt x="42109" y="90384"/>
                    <a:pt x="42352" y="90769"/>
                    <a:pt x="42596" y="90769"/>
                  </a:cubicBezTo>
                  <a:cubicBezTo>
                    <a:pt x="42596" y="90769"/>
                    <a:pt x="42596" y="90769"/>
                    <a:pt x="42596" y="90769"/>
                  </a:cubicBezTo>
                  <a:cubicBezTo>
                    <a:pt x="42596" y="90769"/>
                    <a:pt x="42596" y="90769"/>
                    <a:pt x="42596" y="90769"/>
                  </a:cubicBezTo>
                  <a:cubicBezTo>
                    <a:pt x="42596" y="90769"/>
                    <a:pt x="42596" y="90769"/>
                    <a:pt x="42596" y="90769"/>
                  </a:cubicBezTo>
                  <a:cubicBezTo>
                    <a:pt x="42596" y="90769"/>
                    <a:pt x="42839" y="90769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3569" y="89615"/>
                    <a:pt x="43569" y="89615"/>
                    <a:pt x="43569" y="89615"/>
                  </a:cubicBezTo>
                  <a:cubicBezTo>
                    <a:pt x="44056" y="89615"/>
                    <a:pt x="44056" y="89615"/>
                    <a:pt x="44056" y="89615"/>
                  </a:cubicBezTo>
                  <a:cubicBezTo>
                    <a:pt x="44543" y="93076"/>
                    <a:pt x="46004" y="92692"/>
                    <a:pt x="47707" y="94230"/>
                  </a:cubicBezTo>
                  <a:cubicBezTo>
                    <a:pt x="48194" y="95769"/>
                    <a:pt x="49168" y="96538"/>
                    <a:pt x="49168" y="98846"/>
                  </a:cubicBezTo>
                  <a:cubicBezTo>
                    <a:pt x="49168" y="98846"/>
                    <a:pt x="49168" y="98846"/>
                    <a:pt x="49168" y="98846"/>
                  </a:cubicBezTo>
                  <a:cubicBezTo>
                    <a:pt x="49168" y="103076"/>
                    <a:pt x="47464" y="103076"/>
                    <a:pt x="47464" y="107307"/>
                  </a:cubicBezTo>
                  <a:cubicBezTo>
                    <a:pt x="47464" y="107307"/>
                    <a:pt x="47464" y="107307"/>
                    <a:pt x="47464" y="107307"/>
                  </a:cubicBezTo>
                  <a:cubicBezTo>
                    <a:pt x="47464" y="107692"/>
                    <a:pt x="47464" y="108461"/>
                    <a:pt x="47707" y="108461"/>
                  </a:cubicBezTo>
                  <a:cubicBezTo>
                    <a:pt x="48194" y="108461"/>
                    <a:pt x="48681" y="107692"/>
                    <a:pt x="49168" y="107692"/>
                  </a:cubicBezTo>
                  <a:cubicBezTo>
                    <a:pt x="49655" y="107692"/>
                    <a:pt x="49898" y="110769"/>
                    <a:pt x="50628" y="111153"/>
                  </a:cubicBezTo>
                  <a:cubicBezTo>
                    <a:pt x="50628" y="113076"/>
                    <a:pt x="51359" y="115769"/>
                    <a:pt x="52819" y="115769"/>
                  </a:cubicBezTo>
                  <a:cubicBezTo>
                    <a:pt x="53306" y="115769"/>
                    <a:pt x="53549" y="115384"/>
                    <a:pt x="54036" y="115384"/>
                  </a:cubicBezTo>
                  <a:cubicBezTo>
                    <a:pt x="54279" y="115384"/>
                    <a:pt x="54279" y="115384"/>
                    <a:pt x="54279" y="115384"/>
                  </a:cubicBezTo>
                  <a:cubicBezTo>
                    <a:pt x="54279" y="116153"/>
                    <a:pt x="54523" y="116538"/>
                    <a:pt x="54766" y="116538"/>
                  </a:cubicBezTo>
                  <a:cubicBezTo>
                    <a:pt x="55010" y="116538"/>
                    <a:pt x="55010" y="116153"/>
                    <a:pt x="55010" y="115769"/>
                  </a:cubicBezTo>
                  <a:cubicBezTo>
                    <a:pt x="55010" y="115769"/>
                    <a:pt x="55010" y="115769"/>
                    <a:pt x="55010" y="115769"/>
                  </a:cubicBezTo>
                  <a:cubicBezTo>
                    <a:pt x="55010" y="114615"/>
                    <a:pt x="55010" y="113846"/>
                    <a:pt x="55010" y="112692"/>
                  </a:cubicBezTo>
                  <a:cubicBezTo>
                    <a:pt x="55010" y="112692"/>
                    <a:pt x="55010" y="112692"/>
                    <a:pt x="55010" y="112692"/>
                  </a:cubicBezTo>
                  <a:cubicBezTo>
                    <a:pt x="55010" y="112692"/>
                    <a:pt x="56470" y="112307"/>
                    <a:pt x="56957" y="112307"/>
                  </a:cubicBezTo>
                  <a:cubicBezTo>
                    <a:pt x="56957" y="112307"/>
                    <a:pt x="56957" y="112307"/>
                    <a:pt x="56957" y="112307"/>
                  </a:cubicBezTo>
                  <a:cubicBezTo>
                    <a:pt x="59148" y="112307"/>
                    <a:pt x="59148" y="112307"/>
                    <a:pt x="59148" y="112307"/>
                  </a:cubicBezTo>
                  <a:cubicBezTo>
                    <a:pt x="59391" y="112307"/>
                    <a:pt x="59391" y="112307"/>
                    <a:pt x="59634" y="112307"/>
                  </a:cubicBezTo>
                  <a:cubicBezTo>
                    <a:pt x="60365" y="112307"/>
                    <a:pt x="61095" y="110769"/>
                    <a:pt x="61825" y="110769"/>
                  </a:cubicBezTo>
                  <a:cubicBezTo>
                    <a:pt x="63042" y="110769"/>
                    <a:pt x="63772" y="111923"/>
                    <a:pt x="64989" y="111923"/>
                  </a:cubicBezTo>
                  <a:cubicBezTo>
                    <a:pt x="64989" y="114615"/>
                    <a:pt x="66206" y="115384"/>
                    <a:pt x="67180" y="116153"/>
                  </a:cubicBezTo>
                  <a:cubicBezTo>
                    <a:pt x="68397" y="116923"/>
                    <a:pt x="69371" y="116153"/>
                    <a:pt x="70588" y="117307"/>
                  </a:cubicBezTo>
                  <a:cubicBezTo>
                    <a:pt x="70588" y="117692"/>
                    <a:pt x="70344" y="120000"/>
                    <a:pt x="70831" y="120000"/>
                  </a:cubicBezTo>
                  <a:cubicBezTo>
                    <a:pt x="71805" y="120000"/>
                    <a:pt x="71318" y="118461"/>
                    <a:pt x="71805" y="117692"/>
                  </a:cubicBezTo>
                  <a:cubicBezTo>
                    <a:pt x="72292" y="116923"/>
                    <a:pt x="73752" y="116538"/>
                    <a:pt x="74239" y="116153"/>
                  </a:cubicBezTo>
                  <a:cubicBezTo>
                    <a:pt x="75456" y="115384"/>
                    <a:pt x="76916" y="115769"/>
                    <a:pt x="77647" y="114230"/>
                  </a:cubicBezTo>
                  <a:cubicBezTo>
                    <a:pt x="77647" y="114230"/>
                    <a:pt x="78377" y="112307"/>
                    <a:pt x="78620" y="112307"/>
                  </a:cubicBezTo>
                  <a:cubicBezTo>
                    <a:pt x="79107" y="112307"/>
                    <a:pt x="79594" y="113076"/>
                    <a:pt x="80324" y="113076"/>
                  </a:cubicBezTo>
                  <a:cubicBezTo>
                    <a:pt x="83488" y="113076"/>
                    <a:pt x="84219" y="110000"/>
                    <a:pt x="86166" y="108461"/>
                  </a:cubicBezTo>
                  <a:cubicBezTo>
                    <a:pt x="86653" y="108076"/>
                    <a:pt x="86896" y="107307"/>
                    <a:pt x="87139" y="106538"/>
                  </a:cubicBezTo>
                  <a:cubicBezTo>
                    <a:pt x="88843" y="106538"/>
                    <a:pt x="89330" y="102307"/>
                    <a:pt x="89817" y="100384"/>
                  </a:cubicBezTo>
                  <a:cubicBezTo>
                    <a:pt x="90304" y="98846"/>
                    <a:pt x="92008" y="94615"/>
                    <a:pt x="93225" y="94230"/>
                  </a:cubicBezTo>
                  <a:cubicBezTo>
                    <a:pt x="93225" y="91923"/>
                    <a:pt x="94198" y="90769"/>
                    <a:pt x="94198" y="87692"/>
                  </a:cubicBezTo>
                  <a:cubicBezTo>
                    <a:pt x="94198" y="83076"/>
                    <a:pt x="93468" y="81153"/>
                    <a:pt x="92251" y="78461"/>
                  </a:cubicBezTo>
                  <a:cubicBezTo>
                    <a:pt x="92008" y="77692"/>
                    <a:pt x="92008" y="76538"/>
                    <a:pt x="91521" y="75769"/>
                  </a:cubicBezTo>
                  <a:cubicBezTo>
                    <a:pt x="91521" y="75769"/>
                    <a:pt x="91521" y="75769"/>
                    <a:pt x="91521" y="75769"/>
                  </a:cubicBezTo>
                  <a:cubicBezTo>
                    <a:pt x="91277" y="75769"/>
                    <a:pt x="91277" y="75769"/>
                    <a:pt x="91277" y="75769"/>
                  </a:cubicBezTo>
                  <a:cubicBezTo>
                    <a:pt x="91277" y="75769"/>
                    <a:pt x="91277" y="74230"/>
                    <a:pt x="91277" y="73846"/>
                  </a:cubicBezTo>
                  <a:cubicBezTo>
                    <a:pt x="90791" y="73846"/>
                    <a:pt x="89330" y="72692"/>
                    <a:pt x="89330" y="71153"/>
                  </a:cubicBezTo>
                  <a:cubicBezTo>
                    <a:pt x="89330" y="69615"/>
                    <a:pt x="90547" y="69615"/>
                    <a:pt x="90791" y="68461"/>
                  </a:cubicBezTo>
                  <a:cubicBezTo>
                    <a:pt x="91521" y="65384"/>
                    <a:pt x="94442" y="65384"/>
                    <a:pt x="95902" y="63076"/>
                  </a:cubicBezTo>
                  <a:cubicBezTo>
                    <a:pt x="95659" y="62692"/>
                    <a:pt x="95415" y="62692"/>
                    <a:pt x="94929" y="62692"/>
                  </a:cubicBezTo>
                  <a:cubicBezTo>
                    <a:pt x="94929" y="62692"/>
                    <a:pt x="94685" y="62692"/>
                    <a:pt x="94685" y="62692"/>
                  </a:cubicBezTo>
                  <a:cubicBezTo>
                    <a:pt x="94685" y="62692"/>
                    <a:pt x="94442" y="62692"/>
                    <a:pt x="94442" y="62692"/>
                  </a:cubicBezTo>
                  <a:cubicBezTo>
                    <a:pt x="93955" y="62692"/>
                    <a:pt x="93711" y="62692"/>
                    <a:pt x="93225" y="62307"/>
                  </a:cubicBezTo>
                  <a:cubicBezTo>
                    <a:pt x="92738" y="61923"/>
                    <a:pt x="92494" y="60769"/>
                    <a:pt x="91764" y="60769"/>
                  </a:cubicBezTo>
                  <a:cubicBezTo>
                    <a:pt x="91277" y="60769"/>
                    <a:pt x="91277" y="63461"/>
                    <a:pt x="90791" y="63461"/>
                  </a:cubicBezTo>
                  <a:cubicBezTo>
                    <a:pt x="90547" y="63461"/>
                    <a:pt x="90304" y="63461"/>
                    <a:pt x="89817" y="63461"/>
                  </a:cubicBezTo>
                  <a:cubicBezTo>
                    <a:pt x="89574" y="63461"/>
                    <a:pt x="89330" y="63461"/>
                    <a:pt x="89087" y="63076"/>
                  </a:cubicBezTo>
                  <a:cubicBezTo>
                    <a:pt x="88113" y="62307"/>
                    <a:pt x="88600" y="61153"/>
                    <a:pt x="87626" y="60000"/>
                  </a:cubicBezTo>
                  <a:cubicBezTo>
                    <a:pt x="87383" y="60000"/>
                    <a:pt x="86166" y="59230"/>
                    <a:pt x="86166" y="58461"/>
                  </a:cubicBezTo>
                  <a:cubicBezTo>
                    <a:pt x="86166" y="56153"/>
                    <a:pt x="88113" y="56923"/>
                    <a:pt x="89087" y="55769"/>
                  </a:cubicBezTo>
                  <a:cubicBezTo>
                    <a:pt x="90060" y="54615"/>
                    <a:pt x="91521" y="53076"/>
                    <a:pt x="92008" y="51538"/>
                  </a:cubicBezTo>
                  <a:cubicBezTo>
                    <a:pt x="92251" y="51538"/>
                    <a:pt x="92494" y="50384"/>
                    <a:pt x="93225" y="50384"/>
                  </a:cubicBezTo>
                  <a:cubicBezTo>
                    <a:pt x="93711" y="50384"/>
                    <a:pt x="94442" y="51538"/>
                    <a:pt x="94442" y="52307"/>
                  </a:cubicBezTo>
                  <a:cubicBezTo>
                    <a:pt x="94442" y="54230"/>
                    <a:pt x="93225" y="55000"/>
                    <a:pt x="93225" y="56923"/>
                  </a:cubicBezTo>
                  <a:cubicBezTo>
                    <a:pt x="95172" y="56923"/>
                    <a:pt x="96632" y="53461"/>
                    <a:pt x="98823" y="53461"/>
                  </a:cubicBezTo>
                  <a:cubicBezTo>
                    <a:pt x="99797" y="53461"/>
                    <a:pt x="100040" y="54615"/>
                    <a:pt x="101257" y="54615"/>
                  </a:cubicBezTo>
                  <a:cubicBezTo>
                    <a:pt x="100770" y="55769"/>
                    <a:pt x="101257" y="55769"/>
                    <a:pt x="101257" y="57307"/>
                  </a:cubicBezTo>
                  <a:cubicBezTo>
                    <a:pt x="101257" y="58076"/>
                    <a:pt x="100283" y="58076"/>
                    <a:pt x="100283" y="59230"/>
                  </a:cubicBezTo>
                  <a:cubicBezTo>
                    <a:pt x="100283" y="60000"/>
                    <a:pt x="100527" y="61153"/>
                    <a:pt x="101014" y="61153"/>
                  </a:cubicBezTo>
                  <a:cubicBezTo>
                    <a:pt x="101257" y="61153"/>
                    <a:pt x="101501" y="60769"/>
                    <a:pt x="101987" y="60769"/>
                  </a:cubicBezTo>
                  <a:cubicBezTo>
                    <a:pt x="102961" y="60769"/>
                    <a:pt x="103935" y="61538"/>
                    <a:pt x="103935" y="63076"/>
                  </a:cubicBezTo>
                  <a:cubicBezTo>
                    <a:pt x="103935" y="63846"/>
                    <a:pt x="103448" y="64230"/>
                    <a:pt x="102718" y="64230"/>
                  </a:cubicBezTo>
                  <a:cubicBezTo>
                    <a:pt x="102718" y="65384"/>
                    <a:pt x="102718" y="65384"/>
                    <a:pt x="102718" y="65384"/>
                  </a:cubicBezTo>
                  <a:cubicBezTo>
                    <a:pt x="102961" y="65769"/>
                    <a:pt x="102961" y="66153"/>
                    <a:pt x="103448" y="66153"/>
                  </a:cubicBezTo>
                  <a:cubicBezTo>
                    <a:pt x="103448" y="66923"/>
                    <a:pt x="103935" y="67307"/>
                    <a:pt x="103935" y="68076"/>
                  </a:cubicBezTo>
                  <a:cubicBezTo>
                    <a:pt x="103935" y="68461"/>
                    <a:pt x="103204" y="69615"/>
                    <a:pt x="103204" y="70384"/>
                  </a:cubicBezTo>
                  <a:cubicBezTo>
                    <a:pt x="103204" y="70769"/>
                    <a:pt x="103204" y="71538"/>
                    <a:pt x="103448" y="71538"/>
                  </a:cubicBezTo>
                  <a:cubicBezTo>
                    <a:pt x="103448" y="72307"/>
                    <a:pt x="103204" y="72307"/>
                    <a:pt x="103204" y="73076"/>
                  </a:cubicBezTo>
                  <a:cubicBezTo>
                    <a:pt x="104178" y="73076"/>
                    <a:pt x="104178" y="73076"/>
                    <a:pt x="104178" y="73076"/>
                  </a:cubicBezTo>
                  <a:cubicBezTo>
                    <a:pt x="104665" y="72307"/>
                    <a:pt x="104665" y="72307"/>
                    <a:pt x="105638" y="71923"/>
                  </a:cubicBezTo>
                  <a:cubicBezTo>
                    <a:pt x="105638" y="71153"/>
                    <a:pt x="107342" y="70769"/>
                    <a:pt x="107586" y="70769"/>
                  </a:cubicBezTo>
                  <a:cubicBezTo>
                    <a:pt x="108559" y="70384"/>
                    <a:pt x="109046" y="69230"/>
                    <a:pt x="109046" y="66538"/>
                  </a:cubicBezTo>
                  <a:cubicBezTo>
                    <a:pt x="109046" y="62307"/>
                    <a:pt x="108073" y="60000"/>
                    <a:pt x="106612" y="57307"/>
                  </a:cubicBezTo>
                  <a:cubicBezTo>
                    <a:pt x="105882" y="56538"/>
                    <a:pt x="105152" y="55384"/>
                    <a:pt x="105395" y="53846"/>
                  </a:cubicBezTo>
                  <a:cubicBezTo>
                    <a:pt x="106125" y="53846"/>
                    <a:pt x="106855" y="53076"/>
                    <a:pt x="107342" y="51923"/>
                  </a:cubicBezTo>
                  <a:cubicBezTo>
                    <a:pt x="107829" y="51153"/>
                    <a:pt x="109046" y="50000"/>
                    <a:pt x="109290" y="49230"/>
                  </a:cubicBezTo>
                  <a:cubicBezTo>
                    <a:pt x="110263" y="46538"/>
                    <a:pt x="110750" y="44615"/>
                    <a:pt x="112454" y="42692"/>
                  </a:cubicBezTo>
                  <a:cubicBezTo>
                    <a:pt x="112454" y="42692"/>
                    <a:pt x="113671" y="40384"/>
                    <a:pt x="113671" y="38076"/>
                  </a:cubicBezTo>
                  <a:cubicBezTo>
                    <a:pt x="113671" y="37307"/>
                    <a:pt x="113427" y="36153"/>
                    <a:pt x="112941" y="35384"/>
                  </a:cubicBezTo>
                  <a:cubicBezTo>
                    <a:pt x="112697" y="35384"/>
                    <a:pt x="112697" y="35384"/>
                    <a:pt x="112697" y="35000"/>
                  </a:cubicBezTo>
                  <a:cubicBezTo>
                    <a:pt x="112697" y="34230"/>
                    <a:pt x="114888" y="33846"/>
                    <a:pt x="116348" y="32692"/>
                  </a:cubicBezTo>
                  <a:cubicBezTo>
                    <a:pt x="118052" y="31153"/>
                    <a:pt x="118539" y="25384"/>
                    <a:pt x="120000" y="23076"/>
                  </a:cubicBezTo>
                  <a:cubicBezTo>
                    <a:pt x="120000" y="23076"/>
                    <a:pt x="120000" y="23076"/>
                    <a:pt x="120000" y="23076"/>
                  </a:cubicBezTo>
                  <a:cubicBezTo>
                    <a:pt x="120000" y="20384"/>
                    <a:pt x="120000" y="20384"/>
                    <a:pt x="120000" y="20384"/>
                  </a:cubicBezTo>
                  <a:cubicBezTo>
                    <a:pt x="117322" y="20384"/>
                    <a:pt x="116835" y="23461"/>
                    <a:pt x="114645" y="23461"/>
                  </a:cubicBezTo>
                  <a:cubicBezTo>
                    <a:pt x="112454" y="23461"/>
                    <a:pt x="111724" y="19615"/>
                    <a:pt x="110750" y="18076"/>
                  </a:cubicBezTo>
                  <a:cubicBezTo>
                    <a:pt x="109533" y="16153"/>
                    <a:pt x="106612" y="16153"/>
                    <a:pt x="105638" y="13846"/>
                  </a:cubicBezTo>
                  <a:cubicBezTo>
                    <a:pt x="103204" y="7692"/>
                    <a:pt x="103448" y="0"/>
                    <a:pt x="97363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8647113" y="2143125"/>
              <a:ext cx="603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714" y="0"/>
                  </a:moveTo>
                  <a:cubicBezTo>
                    <a:pt x="34285" y="0"/>
                    <a:pt x="0" y="50000"/>
                    <a:pt x="0" y="90000"/>
                  </a:cubicBezTo>
                  <a:cubicBezTo>
                    <a:pt x="0" y="100000"/>
                    <a:pt x="4285" y="120000"/>
                    <a:pt x="12857" y="120000"/>
                  </a:cubicBezTo>
                  <a:cubicBezTo>
                    <a:pt x="25714" y="120000"/>
                    <a:pt x="119999" y="100000"/>
                    <a:pt x="119999" y="70000"/>
                  </a:cubicBezTo>
                  <a:cubicBezTo>
                    <a:pt x="119999" y="30000"/>
                    <a:pt x="72857" y="0"/>
                    <a:pt x="55714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8459788" y="2193925"/>
              <a:ext cx="237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818" y="80000"/>
                    <a:pt x="54545" y="120000"/>
                    <a:pt x="98181" y="120000"/>
                  </a:cubicBezTo>
                  <a:cubicBezTo>
                    <a:pt x="109090" y="120000"/>
                    <a:pt x="120000" y="100000"/>
                    <a:pt x="120000" y="80000"/>
                  </a:cubicBezTo>
                  <a:cubicBezTo>
                    <a:pt x="120000" y="40000"/>
                    <a:pt x="109090" y="20000"/>
                    <a:pt x="98181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7889875" y="1997075"/>
              <a:ext cx="9600" cy="1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0"/>
                  </a:moveTo>
                  <a:cubicBezTo>
                    <a:pt x="24000" y="34285"/>
                    <a:pt x="0" y="51428"/>
                    <a:pt x="0" y="85714"/>
                  </a:cubicBezTo>
                  <a:cubicBezTo>
                    <a:pt x="0" y="102857"/>
                    <a:pt x="24000" y="119999"/>
                    <a:pt x="48000" y="119999"/>
                  </a:cubicBezTo>
                  <a:cubicBezTo>
                    <a:pt x="96000" y="119999"/>
                    <a:pt x="120000" y="85714"/>
                    <a:pt x="120000" y="51428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48000" y="0"/>
                    <a:pt x="48000" y="0"/>
                    <a:pt x="48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7477125" y="2043113"/>
              <a:ext cx="27000" cy="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000"/>
                  </a:moveTo>
                  <a:cubicBezTo>
                    <a:pt x="120000" y="90000"/>
                    <a:pt x="110769" y="90000"/>
                    <a:pt x="110769" y="90000"/>
                  </a:cubicBezTo>
                  <a:cubicBezTo>
                    <a:pt x="110769" y="105000"/>
                    <a:pt x="101538" y="105000"/>
                    <a:pt x="101538" y="120000"/>
                  </a:cubicBezTo>
                  <a:cubicBezTo>
                    <a:pt x="120000" y="90000"/>
                    <a:pt x="120000" y="90000"/>
                    <a:pt x="120000" y="90000"/>
                  </a:cubicBezTo>
                  <a:moveTo>
                    <a:pt x="55384" y="0"/>
                  </a:moveTo>
                  <a:cubicBezTo>
                    <a:pt x="36923" y="0"/>
                    <a:pt x="0" y="15000"/>
                    <a:pt x="0" y="60000"/>
                  </a:cubicBezTo>
                  <a:cubicBezTo>
                    <a:pt x="0" y="105000"/>
                    <a:pt x="27692" y="120000"/>
                    <a:pt x="55384" y="120000"/>
                  </a:cubicBezTo>
                  <a:cubicBezTo>
                    <a:pt x="83076" y="120000"/>
                    <a:pt x="92307" y="105000"/>
                    <a:pt x="110769" y="90000"/>
                  </a:cubicBezTo>
                  <a:cubicBezTo>
                    <a:pt x="120000" y="75000"/>
                    <a:pt x="120000" y="75000"/>
                    <a:pt x="120000" y="60000"/>
                  </a:cubicBezTo>
                  <a:cubicBezTo>
                    <a:pt x="120000" y="15000"/>
                    <a:pt x="92307" y="0"/>
                    <a:pt x="55384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7259638" y="1865313"/>
              <a:ext cx="1065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1020" y="0"/>
                  </a:moveTo>
                  <a:cubicBezTo>
                    <a:pt x="68571" y="0"/>
                    <a:pt x="68571" y="0"/>
                    <a:pt x="63673" y="0"/>
                  </a:cubicBezTo>
                  <a:cubicBezTo>
                    <a:pt x="34285" y="0"/>
                    <a:pt x="29387" y="44444"/>
                    <a:pt x="12244" y="75555"/>
                  </a:cubicBezTo>
                  <a:cubicBezTo>
                    <a:pt x="9795" y="84444"/>
                    <a:pt x="0" y="84444"/>
                    <a:pt x="0" y="102222"/>
                  </a:cubicBezTo>
                  <a:cubicBezTo>
                    <a:pt x="0" y="115555"/>
                    <a:pt x="2448" y="120000"/>
                    <a:pt x="12244" y="120000"/>
                  </a:cubicBezTo>
                  <a:cubicBezTo>
                    <a:pt x="48979" y="102222"/>
                    <a:pt x="48979" y="102222"/>
                    <a:pt x="48979" y="102222"/>
                  </a:cubicBezTo>
                  <a:cubicBezTo>
                    <a:pt x="48979" y="102222"/>
                    <a:pt x="68571" y="97777"/>
                    <a:pt x="71020" y="97777"/>
                  </a:cubicBezTo>
                  <a:cubicBezTo>
                    <a:pt x="73469" y="97777"/>
                    <a:pt x="78367" y="97777"/>
                    <a:pt x="80816" y="97777"/>
                  </a:cubicBezTo>
                  <a:cubicBezTo>
                    <a:pt x="95510" y="97777"/>
                    <a:pt x="119999" y="88888"/>
                    <a:pt x="119999" y="66666"/>
                  </a:cubicBezTo>
                  <a:cubicBezTo>
                    <a:pt x="119999" y="48888"/>
                    <a:pt x="93061" y="13333"/>
                    <a:pt x="83265" y="13333"/>
                  </a:cubicBezTo>
                  <a:cubicBezTo>
                    <a:pt x="78367" y="13333"/>
                    <a:pt x="75918" y="26666"/>
                    <a:pt x="71020" y="26666"/>
                  </a:cubicBezTo>
                  <a:cubicBezTo>
                    <a:pt x="75918" y="17777"/>
                    <a:pt x="71020" y="17777"/>
                    <a:pt x="7102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7112000" y="1835150"/>
              <a:ext cx="414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0526" y="0"/>
                  </a:moveTo>
                  <a:cubicBezTo>
                    <a:pt x="37894" y="0"/>
                    <a:pt x="0" y="0"/>
                    <a:pt x="0" y="36000"/>
                  </a:cubicBezTo>
                  <a:cubicBezTo>
                    <a:pt x="0" y="72000"/>
                    <a:pt x="25263" y="120000"/>
                    <a:pt x="37894" y="120000"/>
                  </a:cubicBezTo>
                  <a:cubicBezTo>
                    <a:pt x="56842" y="120000"/>
                    <a:pt x="113684" y="120000"/>
                    <a:pt x="120000" y="60000"/>
                  </a:cubicBezTo>
                  <a:cubicBezTo>
                    <a:pt x="107368" y="48000"/>
                    <a:pt x="56842" y="0"/>
                    <a:pt x="50526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7124700" y="1789113"/>
              <a:ext cx="146100" cy="104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731" y="0"/>
                  </a:moveTo>
                  <a:cubicBezTo>
                    <a:pt x="28656" y="0"/>
                    <a:pt x="21492" y="32500"/>
                    <a:pt x="0" y="42500"/>
                  </a:cubicBezTo>
                  <a:cubicBezTo>
                    <a:pt x="12537" y="50000"/>
                    <a:pt x="23283" y="57500"/>
                    <a:pt x="37611" y="57500"/>
                  </a:cubicBezTo>
                  <a:cubicBezTo>
                    <a:pt x="39402" y="57500"/>
                    <a:pt x="53731" y="57500"/>
                    <a:pt x="59104" y="57500"/>
                  </a:cubicBezTo>
                  <a:cubicBezTo>
                    <a:pt x="42985" y="65000"/>
                    <a:pt x="37611" y="72500"/>
                    <a:pt x="19701" y="80000"/>
                  </a:cubicBezTo>
                  <a:cubicBezTo>
                    <a:pt x="28656" y="87500"/>
                    <a:pt x="41194" y="107500"/>
                    <a:pt x="46567" y="107500"/>
                  </a:cubicBezTo>
                  <a:cubicBezTo>
                    <a:pt x="66268" y="107500"/>
                    <a:pt x="82388" y="120000"/>
                    <a:pt x="103880" y="120000"/>
                  </a:cubicBezTo>
                  <a:cubicBezTo>
                    <a:pt x="109253" y="120000"/>
                    <a:pt x="114626" y="115000"/>
                    <a:pt x="114626" y="107500"/>
                  </a:cubicBezTo>
                  <a:cubicBezTo>
                    <a:pt x="114626" y="102500"/>
                    <a:pt x="109253" y="102500"/>
                    <a:pt x="105671" y="100000"/>
                  </a:cubicBezTo>
                  <a:cubicBezTo>
                    <a:pt x="109253" y="97500"/>
                    <a:pt x="116417" y="97500"/>
                    <a:pt x="116417" y="90000"/>
                  </a:cubicBezTo>
                  <a:cubicBezTo>
                    <a:pt x="116417" y="82500"/>
                    <a:pt x="116417" y="82500"/>
                    <a:pt x="120000" y="77500"/>
                  </a:cubicBezTo>
                  <a:cubicBezTo>
                    <a:pt x="114626" y="67500"/>
                    <a:pt x="114626" y="62500"/>
                    <a:pt x="103880" y="62500"/>
                  </a:cubicBezTo>
                  <a:cubicBezTo>
                    <a:pt x="100298" y="62500"/>
                    <a:pt x="96716" y="62500"/>
                    <a:pt x="93134" y="62500"/>
                  </a:cubicBezTo>
                  <a:cubicBezTo>
                    <a:pt x="87761" y="62500"/>
                    <a:pt x="84179" y="55000"/>
                    <a:pt x="78805" y="55000"/>
                  </a:cubicBezTo>
                  <a:cubicBezTo>
                    <a:pt x="75223" y="55000"/>
                    <a:pt x="75223" y="55000"/>
                    <a:pt x="71641" y="55000"/>
                  </a:cubicBezTo>
                  <a:cubicBezTo>
                    <a:pt x="71641" y="55000"/>
                    <a:pt x="69850" y="55000"/>
                    <a:pt x="68059" y="55000"/>
                  </a:cubicBezTo>
                  <a:cubicBezTo>
                    <a:pt x="71641" y="52500"/>
                    <a:pt x="77014" y="47500"/>
                    <a:pt x="77014" y="42500"/>
                  </a:cubicBezTo>
                  <a:cubicBezTo>
                    <a:pt x="77014" y="40000"/>
                    <a:pt x="78805" y="37500"/>
                    <a:pt x="77014" y="27500"/>
                  </a:cubicBezTo>
                  <a:cubicBezTo>
                    <a:pt x="78805" y="30000"/>
                    <a:pt x="78805" y="30000"/>
                    <a:pt x="80597" y="30000"/>
                  </a:cubicBezTo>
                  <a:cubicBezTo>
                    <a:pt x="80597" y="30000"/>
                    <a:pt x="80597" y="30000"/>
                    <a:pt x="84179" y="27500"/>
                  </a:cubicBezTo>
                  <a:cubicBezTo>
                    <a:pt x="75223" y="20000"/>
                    <a:pt x="68059" y="0"/>
                    <a:pt x="53731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7188200" y="1952625"/>
              <a:ext cx="189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53333" y="0"/>
                    <a:pt x="53333" y="0"/>
                    <a:pt x="53333" y="0"/>
                  </a:cubicBezTo>
                  <a:cubicBezTo>
                    <a:pt x="40000" y="20000"/>
                    <a:pt x="26666" y="40000"/>
                    <a:pt x="0" y="60000"/>
                  </a:cubicBezTo>
                  <a:cubicBezTo>
                    <a:pt x="13333" y="80000"/>
                    <a:pt x="26666" y="120000"/>
                    <a:pt x="40000" y="120000"/>
                  </a:cubicBezTo>
                  <a:cubicBezTo>
                    <a:pt x="80000" y="120000"/>
                    <a:pt x="106666" y="8000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7096125" y="1793875"/>
              <a:ext cx="23700" cy="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909" y="120000"/>
                    <a:pt x="32727" y="120000"/>
                    <a:pt x="65454" y="120000"/>
                  </a:cubicBezTo>
                  <a:cubicBezTo>
                    <a:pt x="76363" y="120000"/>
                    <a:pt x="98181" y="120000"/>
                    <a:pt x="120000" y="120000"/>
                  </a:cubicBezTo>
                  <a:cubicBezTo>
                    <a:pt x="109090" y="0"/>
                    <a:pt x="109090" y="0"/>
                    <a:pt x="10909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7385050" y="1911350"/>
              <a:ext cx="22200" cy="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8000" y="0"/>
                    <a:pt x="96000" y="30000"/>
                    <a:pt x="84000" y="30000"/>
                  </a:cubicBezTo>
                  <a:cubicBezTo>
                    <a:pt x="84000" y="30000"/>
                    <a:pt x="84000" y="30000"/>
                    <a:pt x="72000" y="30000"/>
                  </a:cubicBezTo>
                  <a:cubicBezTo>
                    <a:pt x="72000" y="30000"/>
                    <a:pt x="60000" y="0"/>
                    <a:pt x="60000" y="0"/>
                  </a:cubicBezTo>
                  <a:cubicBezTo>
                    <a:pt x="48000" y="0"/>
                    <a:pt x="24000" y="30000"/>
                    <a:pt x="0" y="30000"/>
                  </a:cubicBezTo>
                  <a:cubicBezTo>
                    <a:pt x="12000" y="60000"/>
                    <a:pt x="36000" y="120000"/>
                    <a:pt x="72000" y="120000"/>
                  </a:cubicBezTo>
                  <a:cubicBezTo>
                    <a:pt x="96000" y="120000"/>
                    <a:pt x="108000" y="6000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6296025" y="1808163"/>
              <a:ext cx="1239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052" y="56470"/>
                  </a:moveTo>
                  <a:cubicBezTo>
                    <a:pt x="101052" y="63529"/>
                    <a:pt x="98947" y="63529"/>
                    <a:pt x="96842" y="63529"/>
                  </a:cubicBezTo>
                  <a:cubicBezTo>
                    <a:pt x="96842" y="70588"/>
                    <a:pt x="96842" y="70588"/>
                    <a:pt x="96842" y="70588"/>
                  </a:cubicBezTo>
                  <a:cubicBezTo>
                    <a:pt x="101052" y="56470"/>
                    <a:pt x="101052" y="56470"/>
                    <a:pt x="101052" y="56470"/>
                  </a:cubicBezTo>
                  <a:moveTo>
                    <a:pt x="101052" y="0"/>
                  </a:moveTo>
                  <a:cubicBezTo>
                    <a:pt x="92631" y="0"/>
                    <a:pt x="88421" y="21176"/>
                    <a:pt x="80000" y="21176"/>
                  </a:cubicBezTo>
                  <a:cubicBezTo>
                    <a:pt x="69473" y="21176"/>
                    <a:pt x="61052" y="0"/>
                    <a:pt x="46315" y="0"/>
                  </a:cubicBezTo>
                  <a:cubicBezTo>
                    <a:pt x="33684" y="0"/>
                    <a:pt x="4210" y="0"/>
                    <a:pt x="0" y="35294"/>
                  </a:cubicBezTo>
                  <a:cubicBezTo>
                    <a:pt x="4210" y="35294"/>
                    <a:pt x="8421" y="42352"/>
                    <a:pt x="12631" y="42352"/>
                  </a:cubicBezTo>
                  <a:cubicBezTo>
                    <a:pt x="21052" y="42352"/>
                    <a:pt x="33684" y="14117"/>
                    <a:pt x="40000" y="14117"/>
                  </a:cubicBezTo>
                  <a:cubicBezTo>
                    <a:pt x="44210" y="14117"/>
                    <a:pt x="48421" y="28235"/>
                    <a:pt x="52631" y="35294"/>
                  </a:cubicBezTo>
                  <a:cubicBezTo>
                    <a:pt x="50526" y="42352"/>
                    <a:pt x="46315" y="49411"/>
                    <a:pt x="44210" y="56470"/>
                  </a:cubicBezTo>
                  <a:cubicBezTo>
                    <a:pt x="46315" y="56470"/>
                    <a:pt x="50526" y="56470"/>
                    <a:pt x="54736" y="56470"/>
                  </a:cubicBezTo>
                  <a:cubicBezTo>
                    <a:pt x="50526" y="63529"/>
                    <a:pt x="46315" y="63529"/>
                    <a:pt x="42105" y="70588"/>
                  </a:cubicBezTo>
                  <a:cubicBezTo>
                    <a:pt x="44210" y="91764"/>
                    <a:pt x="50526" y="98823"/>
                    <a:pt x="58947" y="98823"/>
                  </a:cubicBezTo>
                  <a:cubicBezTo>
                    <a:pt x="58947" y="98823"/>
                    <a:pt x="58947" y="98823"/>
                    <a:pt x="58947" y="98823"/>
                  </a:cubicBezTo>
                  <a:cubicBezTo>
                    <a:pt x="61052" y="105882"/>
                    <a:pt x="63157" y="112941"/>
                    <a:pt x="65263" y="120000"/>
                  </a:cubicBezTo>
                  <a:cubicBezTo>
                    <a:pt x="65263" y="120000"/>
                    <a:pt x="65263" y="120000"/>
                    <a:pt x="65263" y="120000"/>
                  </a:cubicBezTo>
                  <a:cubicBezTo>
                    <a:pt x="71578" y="120000"/>
                    <a:pt x="71578" y="84705"/>
                    <a:pt x="77894" y="70588"/>
                  </a:cubicBezTo>
                  <a:cubicBezTo>
                    <a:pt x="80000" y="70588"/>
                    <a:pt x="82105" y="63529"/>
                    <a:pt x="84210" y="63529"/>
                  </a:cubicBezTo>
                  <a:cubicBezTo>
                    <a:pt x="86315" y="63529"/>
                    <a:pt x="86315" y="70588"/>
                    <a:pt x="88421" y="70588"/>
                  </a:cubicBezTo>
                  <a:cubicBezTo>
                    <a:pt x="90526" y="70588"/>
                    <a:pt x="90526" y="70588"/>
                    <a:pt x="92631" y="70588"/>
                  </a:cubicBezTo>
                  <a:cubicBezTo>
                    <a:pt x="94736" y="70588"/>
                    <a:pt x="96842" y="70588"/>
                    <a:pt x="96842" y="63529"/>
                  </a:cubicBezTo>
                  <a:cubicBezTo>
                    <a:pt x="96842" y="56470"/>
                    <a:pt x="96842" y="56470"/>
                    <a:pt x="96842" y="56470"/>
                  </a:cubicBezTo>
                  <a:cubicBezTo>
                    <a:pt x="98947" y="56470"/>
                    <a:pt x="98947" y="56470"/>
                    <a:pt x="101052" y="56470"/>
                  </a:cubicBezTo>
                  <a:cubicBezTo>
                    <a:pt x="101052" y="56470"/>
                    <a:pt x="103157" y="56470"/>
                    <a:pt x="103157" y="56470"/>
                  </a:cubicBezTo>
                  <a:cubicBezTo>
                    <a:pt x="111578" y="35294"/>
                    <a:pt x="117894" y="56470"/>
                    <a:pt x="119999" y="14117"/>
                  </a:cubicBezTo>
                  <a:cubicBezTo>
                    <a:pt x="115789" y="14117"/>
                    <a:pt x="109473" y="0"/>
                    <a:pt x="101052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6616700" y="1782763"/>
              <a:ext cx="42900" cy="2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0"/>
                    <a:pt x="0" y="46153"/>
                    <a:pt x="0" y="83076"/>
                  </a:cubicBezTo>
                  <a:cubicBezTo>
                    <a:pt x="0" y="110769"/>
                    <a:pt x="12000" y="120000"/>
                    <a:pt x="30000" y="120000"/>
                  </a:cubicBezTo>
                  <a:cubicBezTo>
                    <a:pt x="42000" y="120000"/>
                    <a:pt x="108000" y="101538"/>
                    <a:pt x="120000" y="83076"/>
                  </a:cubicBezTo>
                  <a:cubicBezTo>
                    <a:pt x="96000" y="0"/>
                    <a:pt x="96000" y="0"/>
                    <a:pt x="96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6559550" y="1801813"/>
              <a:ext cx="459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34285" y="0"/>
                    <a:pt x="28571" y="10000"/>
                    <a:pt x="34285" y="30000"/>
                  </a:cubicBezTo>
                  <a:cubicBezTo>
                    <a:pt x="11428" y="50000"/>
                    <a:pt x="0" y="70000"/>
                    <a:pt x="0" y="110000"/>
                  </a:cubicBezTo>
                  <a:cubicBezTo>
                    <a:pt x="0" y="120000"/>
                    <a:pt x="17142" y="120000"/>
                    <a:pt x="34285" y="120000"/>
                  </a:cubicBezTo>
                  <a:cubicBezTo>
                    <a:pt x="57142" y="120000"/>
                    <a:pt x="85714" y="120000"/>
                    <a:pt x="91428" y="110000"/>
                  </a:cubicBezTo>
                  <a:cubicBezTo>
                    <a:pt x="80000" y="80000"/>
                    <a:pt x="80000" y="80000"/>
                    <a:pt x="80000" y="80000"/>
                  </a:cubicBezTo>
                  <a:cubicBezTo>
                    <a:pt x="85714" y="80000"/>
                    <a:pt x="97142" y="80000"/>
                    <a:pt x="102857" y="80000"/>
                  </a:cubicBezTo>
                  <a:cubicBezTo>
                    <a:pt x="108571" y="80000"/>
                    <a:pt x="114285" y="80000"/>
                    <a:pt x="120000" y="60000"/>
                  </a:cubicBezTo>
                  <a:cubicBezTo>
                    <a:pt x="120000" y="50000"/>
                    <a:pt x="120000" y="50000"/>
                    <a:pt x="120000" y="20000"/>
                  </a:cubicBezTo>
                  <a:cubicBezTo>
                    <a:pt x="114285" y="20000"/>
                    <a:pt x="108571" y="20000"/>
                    <a:pt x="97142" y="20000"/>
                  </a:cubicBezTo>
                  <a:cubicBezTo>
                    <a:pt x="85714" y="20000"/>
                    <a:pt x="74285" y="20000"/>
                    <a:pt x="68571" y="20000"/>
                  </a:cubicBezTo>
                  <a:cubicBezTo>
                    <a:pt x="74285" y="20000"/>
                    <a:pt x="80000" y="10000"/>
                    <a:pt x="85714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499225" y="1825625"/>
              <a:ext cx="47700" cy="1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63" y="0"/>
                  </a:moveTo>
                  <a:cubicBezTo>
                    <a:pt x="60000" y="0"/>
                    <a:pt x="0" y="17142"/>
                    <a:pt x="0" y="85714"/>
                  </a:cubicBezTo>
                  <a:cubicBezTo>
                    <a:pt x="0" y="102857"/>
                    <a:pt x="5454" y="119999"/>
                    <a:pt x="16363" y="119999"/>
                  </a:cubicBezTo>
                  <a:cubicBezTo>
                    <a:pt x="27272" y="119999"/>
                    <a:pt x="32727" y="119999"/>
                    <a:pt x="38181" y="68571"/>
                  </a:cubicBezTo>
                  <a:cubicBezTo>
                    <a:pt x="43636" y="68571"/>
                    <a:pt x="60000" y="119999"/>
                    <a:pt x="65454" y="119999"/>
                  </a:cubicBezTo>
                  <a:cubicBezTo>
                    <a:pt x="87272" y="119999"/>
                    <a:pt x="87272" y="51428"/>
                    <a:pt x="120000" y="51428"/>
                  </a:cubicBezTo>
                  <a:cubicBezTo>
                    <a:pt x="109090" y="17142"/>
                    <a:pt x="98181" y="0"/>
                    <a:pt x="76363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6470650" y="1770063"/>
              <a:ext cx="74700" cy="4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0"/>
                  </a:moveTo>
                  <a:cubicBezTo>
                    <a:pt x="105882" y="0"/>
                    <a:pt x="98823" y="10434"/>
                    <a:pt x="98823" y="26086"/>
                  </a:cubicBezTo>
                  <a:cubicBezTo>
                    <a:pt x="70588" y="26086"/>
                    <a:pt x="67058" y="57391"/>
                    <a:pt x="38823" y="57391"/>
                  </a:cubicBezTo>
                  <a:cubicBezTo>
                    <a:pt x="38823" y="73043"/>
                    <a:pt x="38823" y="73043"/>
                    <a:pt x="38823" y="73043"/>
                  </a:cubicBezTo>
                  <a:cubicBezTo>
                    <a:pt x="42352" y="73043"/>
                    <a:pt x="42352" y="67826"/>
                    <a:pt x="45882" y="67826"/>
                  </a:cubicBezTo>
                  <a:cubicBezTo>
                    <a:pt x="45882" y="67826"/>
                    <a:pt x="49411" y="73043"/>
                    <a:pt x="56470" y="78260"/>
                  </a:cubicBezTo>
                  <a:cubicBezTo>
                    <a:pt x="14117" y="78260"/>
                    <a:pt x="14117" y="78260"/>
                    <a:pt x="14117" y="78260"/>
                  </a:cubicBezTo>
                  <a:cubicBezTo>
                    <a:pt x="7058" y="83478"/>
                    <a:pt x="7058" y="83478"/>
                    <a:pt x="0" y="93913"/>
                  </a:cubicBezTo>
                  <a:cubicBezTo>
                    <a:pt x="3529" y="93913"/>
                    <a:pt x="42352" y="120000"/>
                    <a:pt x="49411" y="120000"/>
                  </a:cubicBezTo>
                  <a:cubicBezTo>
                    <a:pt x="63529" y="120000"/>
                    <a:pt x="77647" y="104347"/>
                    <a:pt x="88235" y="104347"/>
                  </a:cubicBezTo>
                  <a:cubicBezTo>
                    <a:pt x="95294" y="104347"/>
                    <a:pt x="98823" y="104347"/>
                    <a:pt x="102352" y="104347"/>
                  </a:cubicBezTo>
                  <a:cubicBezTo>
                    <a:pt x="109411" y="104347"/>
                    <a:pt x="116470" y="104347"/>
                    <a:pt x="120000" y="99130"/>
                  </a:cubicBezTo>
                  <a:cubicBezTo>
                    <a:pt x="98823" y="83478"/>
                    <a:pt x="91764" y="83478"/>
                    <a:pt x="63529" y="73043"/>
                  </a:cubicBezTo>
                  <a:cubicBezTo>
                    <a:pt x="74117" y="62608"/>
                    <a:pt x="91764" y="52173"/>
                    <a:pt x="109411" y="36521"/>
                  </a:cubicBezTo>
                  <a:cubicBezTo>
                    <a:pt x="109411" y="31304"/>
                    <a:pt x="112941" y="20869"/>
                    <a:pt x="116470" y="15652"/>
                  </a:cubicBezTo>
                  <a:cubicBezTo>
                    <a:pt x="116470" y="15652"/>
                    <a:pt x="116470" y="0"/>
                    <a:pt x="112941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7921625" y="1984375"/>
              <a:ext cx="1350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61" y="0"/>
                  </a:moveTo>
                  <a:cubicBezTo>
                    <a:pt x="13548" y="0"/>
                    <a:pt x="0" y="25000"/>
                    <a:pt x="0" y="55000"/>
                  </a:cubicBezTo>
                  <a:cubicBezTo>
                    <a:pt x="0" y="90000"/>
                    <a:pt x="13548" y="120000"/>
                    <a:pt x="27096" y="120000"/>
                  </a:cubicBezTo>
                  <a:cubicBezTo>
                    <a:pt x="32903" y="120000"/>
                    <a:pt x="34838" y="110000"/>
                    <a:pt x="38709" y="100000"/>
                  </a:cubicBezTo>
                  <a:cubicBezTo>
                    <a:pt x="42580" y="110000"/>
                    <a:pt x="44516" y="115000"/>
                    <a:pt x="50322" y="115000"/>
                  </a:cubicBezTo>
                  <a:cubicBezTo>
                    <a:pt x="54193" y="115000"/>
                    <a:pt x="58064" y="100000"/>
                    <a:pt x="61935" y="100000"/>
                  </a:cubicBezTo>
                  <a:cubicBezTo>
                    <a:pt x="65806" y="100000"/>
                    <a:pt x="67741" y="90000"/>
                    <a:pt x="71612" y="90000"/>
                  </a:cubicBezTo>
                  <a:cubicBezTo>
                    <a:pt x="75483" y="90000"/>
                    <a:pt x="79354" y="105000"/>
                    <a:pt x="83225" y="105000"/>
                  </a:cubicBezTo>
                  <a:cubicBezTo>
                    <a:pt x="89032" y="105000"/>
                    <a:pt x="90967" y="90000"/>
                    <a:pt x="96774" y="90000"/>
                  </a:cubicBezTo>
                  <a:cubicBezTo>
                    <a:pt x="110322" y="90000"/>
                    <a:pt x="110322" y="90000"/>
                    <a:pt x="110322" y="90000"/>
                  </a:cubicBezTo>
                  <a:cubicBezTo>
                    <a:pt x="110322" y="80000"/>
                    <a:pt x="118064" y="65000"/>
                    <a:pt x="120000" y="45000"/>
                  </a:cubicBezTo>
                  <a:cubicBezTo>
                    <a:pt x="108387" y="35000"/>
                    <a:pt x="77419" y="5000"/>
                    <a:pt x="67741" y="5000"/>
                  </a:cubicBezTo>
                  <a:cubicBezTo>
                    <a:pt x="60000" y="5000"/>
                    <a:pt x="58064" y="25000"/>
                    <a:pt x="58064" y="45000"/>
                  </a:cubicBezTo>
                  <a:cubicBezTo>
                    <a:pt x="42580" y="45000"/>
                    <a:pt x="42580" y="0"/>
                    <a:pt x="25161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6456362" y="3473450"/>
              <a:ext cx="174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30000" y="0"/>
                    <a:pt x="0" y="40000"/>
                  </a:cubicBezTo>
                  <a:cubicBezTo>
                    <a:pt x="0" y="120000"/>
                    <a:pt x="30000" y="120000"/>
                    <a:pt x="45000" y="120000"/>
                  </a:cubicBezTo>
                  <a:cubicBezTo>
                    <a:pt x="75000" y="120000"/>
                    <a:pt x="105000" y="40000"/>
                    <a:pt x="12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6361112" y="2212975"/>
              <a:ext cx="36600" cy="2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411" y="0"/>
                  </a:moveTo>
                  <a:cubicBezTo>
                    <a:pt x="42352" y="0"/>
                    <a:pt x="35294" y="27692"/>
                    <a:pt x="28235" y="27692"/>
                  </a:cubicBezTo>
                  <a:cubicBezTo>
                    <a:pt x="21176" y="27692"/>
                    <a:pt x="0" y="73846"/>
                    <a:pt x="0" y="92307"/>
                  </a:cubicBezTo>
                  <a:cubicBezTo>
                    <a:pt x="0" y="110769"/>
                    <a:pt x="14117" y="120000"/>
                    <a:pt x="35294" y="120000"/>
                  </a:cubicBezTo>
                  <a:cubicBezTo>
                    <a:pt x="70588" y="120000"/>
                    <a:pt x="91764" y="92307"/>
                    <a:pt x="120000" y="73846"/>
                  </a:cubicBezTo>
                  <a:cubicBezTo>
                    <a:pt x="120000" y="36923"/>
                    <a:pt x="120000" y="36923"/>
                    <a:pt x="120000" y="36923"/>
                  </a:cubicBezTo>
                  <a:cubicBezTo>
                    <a:pt x="91764" y="36923"/>
                    <a:pt x="77647" y="0"/>
                    <a:pt x="49411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6545262" y="2189163"/>
              <a:ext cx="28500" cy="1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92" y="0"/>
                  </a:moveTo>
                  <a:cubicBezTo>
                    <a:pt x="9230" y="0"/>
                    <a:pt x="0" y="13333"/>
                    <a:pt x="0" y="26666"/>
                  </a:cubicBezTo>
                  <a:cubicBezTo>
                    <a:pt x="0" y="80000"/>
                    <a:pt x="55384" y="120000"/>
                    <a:pt x="92307" y="120000"/>
                  </a:cubicBezTo>
                  <a:cubicBezTo>
                    <a:pt x="92307" y="120000"/>
                    <a:pt x="92307" y="120000"/>
                    <a:pt x="101538" y="120000"/>
                  </a:cubicBezTo>
                  <a:cubicBezTo>
                    <a:pt x="110769" y="120000"/>
                    <a:pt x="120000" y="120000"/>
                    <a:pt x="120000" y="106666"/>
                  </a:cubicBezTo>
                  <a:cubicBezTo>
                    <a:pt x="120000" y="53333"/>
                    <a:pt x="64615" y="0"/>
                    <a:pt x="27692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6745288" y="2082800"/>
              <a:ext cx="25500" cy="1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0000" y="0"/>
                  </a:moveTo>
                  <a:cubicBezTo>
                    <a:pt x="20000" y="0"/>
                    <a:pt x="10000" y="40000"/>
                    <a:pt x="10000" y="80000"/>
                  </a:cubicBezTo>
                  <a:cubicBezTo>
                    <a:pt x="10000" y="93333"/>
                    <a:pt x="0" y="120000"/>
                    <a:pt x="10000" y="120000"/>
                  </a:cubicBezTo>
                  <a:cubicBezTo>
                    <a:pt x="40000" y="120000"/>
                    <a:pt x="110000" y="93333"/>
                    <a:pt x="120000" y="80000"/>
                  </a:cubicBezTo>
                  <a:cubicBezTo>
                    <a:pt x="90000" y="40000"/>
                    <a:pt x="80000" y="0"/>
                    <a:pt x="5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7975600" y="2065338"/>
              <a:ext cx="58800" cy="2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777" y="0"/>
                  </a:moveTo>
                  <a:cubicBezTo>
                    <a:pt x="31111" y="0"/>
                    <a:pt x="13333" y="43636"/>
                    <a:pt x="0" y="87272"/>
                  </a:cubicBezTo>
                  <a:cubicBezTo>
                    <a:pt x="4444" y="76363"/>
                    <a:pt x="4444" y="76363"/>
                    <a:pt x="4444" y="76363"/>
                  </a:cubicBezTo>
                  <a:cubicBezTo>
                    <a:pt x="26666" y="98181"/>
                    <a:pt x="57777" y="87272"/>
                    <a:pt x="8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5555" y="54545"/>
                    <a:pt x="93333" y="0"/>
                    <a:pt x="57777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8086725" y="2008188"/>
              <a:ext cx="77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666" y="20000"/>
                    <a:pt x="6666" y="20000"/>
                    <a:pt x="6666" y="20000"/>
                  </a:cubicBezTo>
                  <a:cubicBezTo>
                    <a:pt x="6666" y="90000"/>
                    <a:pt x="53333" y="120000"/>
                    <a:pt x="76666" y="120000"/>
                  </a:cubicBezTo>
                  <a:cubicBezTo>
                    <a:pt x="93333" y="120000"/>
                    <a:pt x="120000" y="110000"/>
                    <a:pt x="120000" y="80000"/>
                  </a:cubicBezTo>
                  <a:cubicBezTo>
                    <a:pt x="120000" y="70000"/>
                    <a:pt x="116666" y="50000"/>
                    <a:pt x="110000" y="50000"/>
                  </a:cubicBezTo>
                  <a:cubicBezTo>
                    <a:pt x="106666" y="50000"/>
                    <a:pt x="6666" y="10000"/>
                    <a:pt x="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7974013" y="2049463"/>
              <a:ext cx="17400" cy="1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17142"/>
                    <a:pt x="0" y="51428"/>
                  </a:cubicBezTo>
                  <a:cubicBezTo>
                    <a:pt x="0" y="102857"/>
                    <a:pt x="0" y="119999"/>
                    <a:pt x="60000" y="119999"/>
                  </a:cubicBezTo>
                  <a:cubicBezTo>
                    <a:pt x="90000" y="119999"/>
                    <a:pt x="120000" y="85714"/>
                    <a:pt x="120000" y="51428"/>
                  </a:cubicBezTo>
                  <a:cubicBezTo>
                    <a:pt x="120000" y="17142"/>
                    <a:pt x="90000" y="0"/>
                    <a:pt x="60000" y="0"/>
                  </a:cubicBezTo>
                </a:path>
              </a:pathLst>
            </a:custGeom>
            <a:solidFill>
              <a:srgbClr val="FFFFFF">
                <a:alpha val="23930"/>
              </a:srgbClr>
            </a:solidFill>
            <a:ln w="9525" cap="flat" cmpd="sng">
              <a:solidFill>
                <a:srgbClr val="D3DBDE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Shape 186"/>
          <p:cNvSpPr/>
          <p:nvPr/>
        </p:nvSpPr>
        <p:spPr>
          <a:xfrm>
            <a:off x="1077411" y="3617161"/>
            <a:ext cx="22000" cy="2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20000"/>
                  <a:pt x="0" y="40000"/>
                  <a:pt x="0" y="80000"/>
                </a:cubicBezTo>
                <a:cubicBezTo>
                  <a:pt x="0" y="100000"/>
                  <a:pt x="0" y="120000"/>
                  <a:pt x="20000" y="120000"/>
                </a:cubicBezTo>
                <a:cubicBezTo>
                  <a:pt x="60000" y="120000"/>
                  <a:pt x="80000" y="100000"/>
                  <a:pt x="120000" y="100000"/>
                </a:cubicBezTo>
                <a:cubicBezTo>
                  <a:pt x="120000" y="60000"/>
                  <a:pt x="120000" y="60000"/>
                  <a:pt x="120000" y="60000"/>
                </a:cubicBezTo>
                <a:cubicBezTo>
                  <a:pt x="100000" y="20000"/>
                  <a:pt x="60000" y="0"/>
                  <a:pt x="0" y="0"/>
                </a:cubicBezTo>
              </a:path>
            </a:pathLst>
          </a:custGeom>
          <a:solidFill>
            <a:srgbClr val="FFFFFF">
              <a:alpha val="15470"/>
            </a:srgbClr>
          </a:solidFill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Shape 187"/>
          <p:cNvGrpSpPr/>
          <p:nvPr/>
        </p:nvGrpSpPr>
        <p:grpSpPr>
          <a:xfrm>
            <a:off x="685761" y="399754"/>
            <a:ext cx="4753963" cy="3636623"/>
            <a:chOff x="2578549" y="1687511"/>
            <a:chExt cx="2714275" cy="1887651"/>
          </a:xfrm>
        </p:grpSpPr>
        <p:sp>
          <p:nvSpPr>
            <p:cNvPr id="188" name="Shape 188"/>
            <p:cNvSpPr/>
            <p:nvPr/>
          </p:nvSpPr>
          <p:spPr>
            <a:xfrm>
              <a:off x="5114925" y="2308225"/>
              <a:ext cx="1779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24" y="0"/>
                  </a:moveTo>
                  <a:cubicBezTo>
                    <a:pt x="17560" y="0"/>
                    <a:pt x="16097" y="0"/>
                    <a:pt x="14634" y="0"/>
                  </a:cubicBezTo>
                  <a:cubicBezTo>
                    <a:pt x="11707" y="0"/>
                    <a:pt x="10243" y="9729"/>
                    <a:pt x="7317" y="9729"/>
                  </a:cubicBezTo>
                  <a:cubicBezTo>
                    <a:pt x="7317" y="12972"/>
                    <a:pt x="7317" y="12972"/>
                    <a:pt x="7317" y="16216"/>
                  </a:cubicBezTo>
                  <a:cubicBezTo>
                    <a:pt x="5853" y="16216"/>
                    <a:pt x="4390" y="12972"/>
                    <a:pt x="2926" y="12972"/>
                  </a:cubicBezTo>
                  <a:cubicBezTo>
                    <a:pt x="1463" y="12972"/>
                    <a:pt x="0" y="12972"/>
                    <a:pt x="0" y="16216"/>
                  </a:cubicBezTo>
                  <a:cubicBezTo>
                    <a:pt x="0" y="25945"/>
                    <a:pt x="16097" y="35675"/>
                    <a:pt x="20487" y="35675"/>
                  </a:cubicBezTo>
                  <a:cubicBezTo>
                    <a:pt x="20487" y="38918"/>
                    <a:pt x="20487" y="38918"/>
                    <a:pt x="21951" y="42162"/>
                  </a:cubicBezTo>
                  <a:cubicBezTo>
                    <a:pt x="17560" y="45405"/>
                    <a:pt x="7317" y="51891"/>
                    <a:pt x="0" y="51891"/>
                  </a:cubicBezTo>
                  <a:cubicBezTo>
                    <a:pt x="1463" y="55135"/>
                    <a:pt x="4390" y="55135"/>
                    <a:pt x="5853" y="55135"/>
                  </a:cubicBezTo>
                  <a:cubicBezTo>
                    <a:pt x="7317" y="55135"/>
                    <a:pt x="8780" y="55135"/>
                    <a:pt x="10243" y="55135"/>
                  </a:cubicBezTo>
                  <a:cubicBezTo>
                    <a:pt x="11707" y="55135"/>
                    <a:pt x="13170" y="51891"/>
                    <a:pt x="14634" y="51891"/>
                  </a:cubicBezTo>
                  <a:cubicBezTo>
                    <a:pt x="16097" y="51891"/>
                    <a:pt x="17560" y="55135"/>
                    <a:pt x="19024" y="55135"/>
                  </a:cubicBezTo>
                  <a:cubicBezTo>
                    <a:pt x="17560" y="64864"/>
                    <a:pt x="16097" y="71351"/>
                    <a:pt x="16097" y="81081"/>
                  </a:cubicBezTo>
                  <a:cubicBezTo>
                    <a:pt x="14634" y="81081"/>
                    <a:pt x="13170" y="84324"/>
                    <a:pt x="13170" y="87567"/>
                  </a:cubicBezTo>
                  <a:cubicBezTo>
                    <a:pt x="21951" y="87567"/>
                    <a:pt x="24878" y="100540"/>
                    <a:pt x="30731" y="103783"/>
                  </a:cubicBezTo>
                  <a:cubicBezTo>
                    <a:pt x="42439" y="110270"/>
                    <a:pt x="52682" y="120000"/>
                    <a:pt x="67317" y="120000"/>
                  </a:cubicBezTo>
                  <a:cubicBezTo>
                    <a:pt x="81951" y="120000"/>
                    <a:pt x="89268" y="103783"/>
                    <a:pt x="99512" y="97297"/>
                  </a:cubicBezTo>
                  <a:cubicBezTo>
                    <a:pt x="105365" y="94054"/>
                    <a:pt x="115609" y="77837"/>
                    <a:pt x="118536" y="64864"/>
                  </a:cubicBezTo>
                  <a:cubicBezTo>
                    <a:pt x="120000" y="61621"/>
                    <a:pt x="120000" y="61621"/>
                    <a:pt x="120000" y="61621"/>
                  </a:cubicBezTo>
                  <a:cubicBezTo>
                    <a:pt x="120000" y="35675"/>
                    <a:pt x="103902" y="42162"/>
                    <a:pt x="103902" y="16216"/>
                  </a:cubicBezTo>
                  <a:cubicBezTo>
                    <a:pt x="103902" y="12972"/>
                    <a:pt x="105365" y="9729"/>
                    <a:pt x="106829" y="6486"/>
                  </a:cubicBezTo>
                  <a:cubicBezTo>
                    <a:pt x="102439" y="6486"/>
                    <a:pt x="100975" y="12972"/>
                    <a:pt x="96585" y="12972"/>
                  </a:cubicBezTo>
                  <a:cubicBezTo>
                    <a:pt x="92195" y="12972"/>
                    <a:pt x="89268" y="9729"/>
                    <a:pt x="89268" y="0"/>
                  </a:cubicBezTo>
                  <a:cubicBezTo>
                    <a:pt x="87804" y="0"/>
                    <a:pt x="87804" y="3243"/>
                    <a:pt x="87804" y="3243"/>
                  </a:cubicBezTo>
                  <a:cubicBezTo>
                    <a:pt x="86341" y="3243"/>
                    <a:pt x="86341" y="0"/>
                    <a:pt x="84878" y="0"/>
                  </a:cubicBezTo>
                  <a:cubicBezTo>
                    <a:pt x="83414" y="3243"/>
                    <a:pt x="83414" y="6486"/>
                    <a:pt x="83414" y="12972"/>
                  </a:cubicBezTo>
                  <a:cubicBezTo>
                    <a:pt x="81951" y="12972"/>
                    <a:pt x="80487" y="9729"/>
                    <a:pt x="79024" y="9729"/>
                  </a:cubicBezTo>
                  <a:cubicBezTo>
                    <a:pt x="76097" y="9729"/>
                    <a:pt x="73170" y="16216"/>
                    <a:pt x="68780" y="16216"/>
                  </a:cubicBezTo>
                  <a:cubicBezTo>
                    <a:pt x="65853" y="16216"/>
                    <a:pt x="61463" y="12972"/>
                    <a:pt x="55609" y="12972"/>
                  </a:cubicBezTo>
                  <a:cubicBezTo>
                    <a:pt x="55609" y="16216"/>
                    <a:pt x="55609" y="19459"/>
                    <a:pt x="55609" y="22702"/>
                  </a:cubicBezTo>
                  <a:cubicBezTo>
                    <a:pt x="54146" y="22702"/>
                    <a:pt x="52682" y="19459"/>
                    <a:pt x="49756" y="16216"/>
                  </a:cubicBezTo>
                  <a:cubicBezTo>
                    <a:pt x="39512" y="22702"/>
                    <a:pt x="39512" y="22702"/>
                    <a:pt x="39512" y="22702"/>
                  </a:cubicBezTo>
                  <a:cubicBezTo>
                    <a:pt x="38048" y="22702"/>
                    <a:pt x="36585" y="16216"/>
                    <a:pt x="35121" y="12972"/>
                  </a:cubicBezTo>
                  <a:cubicBezTo>
                    <a:pt x="33658" y="16216"/>
                    <a:pt x="33658" y="19459"/>
                    <a:pt x="35121" y="25945"/>
                  </a:cubicBezTo>
                  <a:cubicBezTo>
                    <a:pt x="32195" y="25945"/>
                    <a:pt x="29268" y="32432"/>
                    <a:pt x="26341" y="32432"/>
                  </a:cubicBezTo>
                  <a:cubicBezTo>
                    <a:pt x="24878" y="32432"/>
                    <a:pt x="20487" y="19459"/>
                    <a:pt x="20487" y="12972"/>
                  </a:cubicBezTo>
                  <a:cubicBezTo>
                    <a:pt x="20487" y="6486"/>
                    <a:pt x="19024" y="3243"/>
                    <a:pt x="19024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4026348" y="3286123"/>
              <a:ext cx="182700" cy="6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857" y="0"/>
                  </a:moveTo>
                  <a:cubicBezTo>
                    <a:pt x="15714" y="0"/>
                    <a:pt x="7142" y="17142"/>
                    <a:pt x="0" y="51428"/>
                  </a:cubicBezTo>
                  <a:cubicBezTo>
                    <a:pt x="4285" y="51428"/>
                    <a:pt x="4285" y="51428"/>
                    <a:pt x="4285" y="51428"/>
                  </a:cubicBezTo>
                  <a:cubicBezTo>
                    <a:pt x="8571" y="38571"/>
                    <a:pt x="18571" y="21428"/>
                    <a:pt x="27142" y="21428"/>
                  </a:cubicBezTo>
                  <a:cubicBezTo>
                    <a:pt x="27142" y="21428"/>
                    <a:pt x="28571" y="21428"/>
                    <a:pt x="28571" y="21428"/>
                  </a:cubicBezTo>
                  <a:cubicBezTo>
                    <a:pt x="30000" y="21428"/>
                    <a:pt x="31428" y="21428"/>
                    <a:pt x="32857" y="25714"/>
                  </a:cubicBezTo>
                  <a:cubicBezTo>
                    <a:pt x="31428" y="29999"/>
                    <a:pt x="30000" y="34285"/>
                    <a:pt x="32857" y="38571"/>
                  </a:cubicBezTo>
                  <a:cubicBezTo>
                    <a:pt x="44285" y="38571"/>
                    <a:pt x="44285" y="38571"/>
                    <a:pt x="44285" y="38571"/>
                  </a:cubicBezTo>
                  <a:cubicBezTo>
                    <a:pt x="50000" y="38571"/>
                    <a:pt x="52857" y="55714"/>
                    <a:pt x="58571" y="55714"/>
                  </a:cubicBezTo>
                  <a:cubicBezTo>
                    <a:pt x="61428" y="55714"/>
                    <a:pt x="62857" y="55714"/>
                    <a:pt x="64285" y="55714"/>
                  </a:cubicBezTo>
                  <a:cubicBezTo>
                    <a:pt x="65714" y="55714"/>
                    <a:pt x="65714" y="55714"/>
                    <a:pt x="67142" y="59999"/>
                  </a:cubicBezTo>
                  <a:cubicBezTo>
                    <a:pt x="68571" y="59999"/>
                    <a:pt x="68571" y="68571"/>
                    <a:pt x="71428" y="68571"/>
                  </a:cubicBezTo>
                  <a:cubicBezTo>
                    <a:pt x="72857" y="89999"/>
                    <a:pt x="80000" y="85714"/>
                    <a:pt x="85714" y="94285"/>
                  </a:cubicBezTo>
                  <a:cubicBezTo>
                    <a:pt x="85714" y="102857"/>
                    <a:pt x="82857" y="107142"/>
                    <a:pt x="81428" y="107142"/>
                  </a:cubicBezTo>
                  <a:cubicBezTo>
                    <a:pt x="81428" y="107142"/>
                    <a:pt x="81428" y="111428"/>
                    <a:pt x="81428" y="111428"/>
                  </a:cubicBezTo>
                  <a:cubicBezTo>
                    <a:pt x="88571" y="111428"/>
                    <a:pt x="95714" y="119999"/>
                    <a:pt x="104285" y="119999"/>
                  </a:cubicBezTo>
                  <a:cubicBezTo>
                    <a:pt x="110000" y="119999"/>
                    <a:pt x="117142" y="119999"/>
                    <a:pt x="120000" y="107142"/>
                  </a:cubicBezTo>
                  <a:cubicBezTo>
                    <a:pt x="117142" y="102857"/>
                    <a:pt x="115714" y="85714"/>
                    <a:pt x="111428" y="81428"/>
                  </a:cubicBezTo>
                  <a:cubicBezTo>
                    <a:pt x="104285" y="81428"/>
                    <a:pt x="104285" y="81428"/>
                    <a:pt x="104285" y="81428"/>
                  </a:cubicBezTo>
                  <a:cubicBezTo>
                    <a:pt x="104285" y="81428"/>
                    <a:pt x="104285" y="77142"/>
                    <a:pt x="104285" y="72857"/>
                  </a:cubicBezTo>
                  <a:cubicBezTo>
                    <a:pt x="95714" y="72857"/>
                    <a:pt x="85714" y="59999"/>
                    <a:pt x="80000" y="42857"/>
                  </a:cubicBezTo>
                  <a:cubicBezTo>
                    <a:pt x="78571" y="38571"/>
                    <a:pt x="75714" y="29999"/>
                    <a:pt x="72857" y="29999"/>
                  </a:cubicBezTo>
                  <a:cubicBezTo>
                    <a:pt x="60000" y="29999"/>
                    <a:pt x="51428" y="0"/>
                    <a:pt x="32857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051748" y="3308350"/>
              <a:ext cx="96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0"/>
                  </a:moveTo>
                  <a:cubicBezTo>
                    <a:pt x="60000" y="0"/>
                    <a:pt x="60000" y="0"/>
                    <a:pt x="60000" y="0"/>
                  </a:cubicBezTo>
                  <a:cubicBezTo>
                    <a:pt x="60000" y="48000"/>
                    <a:pt x="60000" y="48000"/>
                    <a:pt x="60000" y="48000"/>
                  </a:cubicBezTo>
                  <a:cubicBezTo>
                    <a:pt x="60000" y="48000"/>
                    <a:pt x="0" y="72000"/>
                    <a:pt x="0" y="120000"/>
                  </a:cubicBezTo>
                  <a:cubicBezTo>
                    <a:pt x="0" y="120000"/>
                    <a:pt x="0" y="120000"/>
                    <a:pt x="30000" y="120000"/>
                  </a:cubicBezTo>
                  <a:cubicBezTo>
                    <a:pt x="60000" y="120000"/>
                    <a:pt x="120000" y="120000"/>
                    <a:pt x="120000" y="120000"/>
                  </a:cubicBezTo>
                  <a:cubicBezTo>
                    <a:pt x="120000" y="72000"/>
                    <a:pt x="120000" y="48000"/>
                    <a:pt x="120000" y="24000"/>
                  </a:cubicBezTo>
                  <a:cubicBezTo>
                    <a:pt x="90000" y="0"/>
                    <a:pt x="90000" y="0"/>
                    <a:pt x="9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4137473" y="3251200"/>
              <a:ext cx="111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000"/>
                    <a:pt x="0" y="120000"/>
                    <a:pt x="72000" y="120000"/>
                  </a:cubicBezTo>
                  <a:cubicBezTo>
                    <a:pt x="96000" y="120000"/>
                    <a:pt x="120000" y="120000"/>
                    <a:pt x="120000" y="96000"/>
                  </a:cubicBezTo>
                  <a:cubicBezTo>
                    <a:pt x="120000" y="48000"/>
                    <a:pt x="96000" y="0"/>
                    <a:pt x="48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127948" y="3216275"/>
              <a:ext cx="17400" cy="4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5000" y="0"/>
                    <a:pt x="15000" y="60000"/>
                    <a:pt x="0" y="120000"/>
                  </a:cubicBezTo>
                  <a:cubicBezTo>
                    <a:pt x="15000" y="120000"/>
                    <a:pt x="45000" y="120000"/>
                    <a:pt x="75000" y="120000"/>
                  </a:cubicBezTo>
                  <a:cubicBezTo>
                    <a:pt x="90000" y="120000"/>
                    <a:pt x="105000" y="120000"/>
                    <a:pt x="120000" y="120000"/>
                  </a:cubicBezTo>
                  <a:cubicBezTo>
                    <a:pt x="105000" y="60000"/>
                    <a:pt x="90000" y="0"/>
                    <a:pt x="6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156523" y="3224213"/>
              <a:ext cx="15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40000"/>
                    <a:pt x="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216848" y="3316287"/>
              <a:ext cx="14400" cy="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0000" y="30000"/>
                    <a:pt x="60000" y="60000"/>
                    <a:pt x="40000" y="60000"/>
                  </a:cubicBezTo>
                  <a:cubicBezTo>
                    <a:pt x="20000" y="60000"/>
                    <a:pt x="20000" y="60000"/>
                    <a:pt x="0" y="60000"/>
                  </a:cubicBezTo>
                  <a:cubicBezTo>
                    <a:pt x="0" y="90000"/>
                    <a:pt x="0" y="90000"/>
                    <a:pt x="0" y="12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60000" y="120000"/>
                    <a:pt x="100000" y="9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3327848" y="2751138"/>
              <a:ext cx="1009500" cy="498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677" y="0"/>
                  </a:moveTo>
                  <a:cubicBezTo>
                    <a:pt x="61677" y="2096"/>
                    <a:pt x="61677" y="2096"/>
                    <a:pt x="61677" y="2096"/>
                  </a:cubicBezTo>
                  <a:cubicBezTo>
                    <a:pt x="3354" y="2096"/>
                    <a:pt x="3354" y="2096"/>
                    <a:pt x="3354" y="2096"/>
                  </a:cubicBezTo>
                  <a:cubicBezTo>
                    <a:pt x="3354" y="2096"/>
                    <a:pt x="3354" y="2096"/>
                    <a:pt x="3354" y="2096"/>
                  </a:cubicBezTo>
                  <a:cubicBezTo>
                    <a:pt x="3354" y="2096"/>
                    <a:pt x="3354" y="2096"/>
                    <a:pt x="3354" y="2096"/>
                  </a:cubicBezTo>
                  <a:cubicBezTo>
                    <a:pt x="3612" y="3668"/>
                    <a:pt x="4387" y="4192"/>
                    <a:pt x="4387" y="5240"/>
                  </a:cubicBezTo>
                  <a:cubicBezTo>
                    <a:pt x="4387" y="6812"/>
                    <a:pt x="3612" y="8384"/>
                    <a:pt x="3354" y="9432"/>
                  </a:cubicBezTo>
                  <a:cubicBezTo>
                    <a:pt x="2838" y="7860"/>
                    <a:pt x="2322" y="6812"/>
                    <a:pt x="1032" y="6812"/>
                  </a:cubicBezTo>
                  <a:cubicBezTo>
                    <a:pt x="774" y="6812"/>
                    <a:pt x="0" y="6812"/>
                    <a:pt x="0" y="7860"/>
                  </a:cubicBezTo>
                  <a:cubicBezTo>
                    <a:pt x="0" y="11004"/>
                    <a:pt x="1806" y="12576"/>
                    <a:pt x="1806" y="15720"/>
                  </a:cubicBezTo>
                  <a:cubicBezTo>
                    <a:pt x="1806" y="20436"/>
                    <a:pt x="0" y="28820"/>
                    <a:pt x="516" y="32489"/>
                  </a:cubicBezTo>
                  <a:cubicBezTo>
                    <a:pt x="1290" y="36157"/>
                    <a:pt x="516" y="41397"/>
                    <a:pt x="1290" y="45065"/>
                  </a:cubicBezTo>
                  <a:cubicBezTo>
                    <a:pt x="1032" y="45589"/>
                    <a:pt x="258" y="46113"/>
                    <a:pt x="516" y="47685"/>
                  </a:cubicBezTo>
                  <a:cubicBezTo>
                    <a:pt x="1806" y="51877"/>
                    <a:pt x="3612" y="58689"/>
                    <a:pt x="4903" y="59213"/>
                  </a:cubicBezTo>
                  <a:cubicBezTo>
                    <a:pt x="4645" y="64978"/>
                    <a:pt x="6709" y="67074"/>
                    <a:pt x="7741" y="72314"/>
                  </a:cubicBezTo>
                  <a:cubicBezTo>
                    <a:pt x="8000" y="73362"/>
                    <a:pt x="7741" y="74934"/>
                    <a:pt x="8258" y="75458"/>
                  </a:cubicBezTo>
                  <a:cubicBezTo>
                    <a:pt x="10838" y="77554"/>
                    <a:pt x="14709" y="80698"/>
                    <a:pt x="15741" y="84890"/>
                  </a:cubicBezTo>
                  <a:cubicBezTo>
                    <a:pt x="20387" y="84890"/>
                    <a:pt x="20387" y="84890"/>
                    <a:pt x="20387" y="84890"/>
                  </a:cubicBezTo>
                  <a:cubicBezTo>
                    <a:pt x="28129" y="90131"/>
                    <a:pt x="28129" y="90131"/>
                    <a:pt x="28129" y="90131"/>
                  </a:cubicBezTo>
                  <a:cubicBezTo>
                    <a:pt x="34322" y="90131"/>
                    <a:pt x="34322" y="90131"/>
                    <a:pt x="34322" y="90131"/>
                  </a:cubicBezTo>
                  <a:cubicBezTo>
                    <a:pt x="34322" y="88558"/>
                    <a:pt x="34322" y="88558"/>
                    <a:pt x="34322" y="88558"/>
                  </a:cubicBezTo>
                  <a:cubicBezTo>
                    <a:pt x="35612" y="88558"/>
                    <a:pt x="35612" y="88558"/>
                    <a:pt x="35612" y="88558"/>
                  </a:cubicBezTo>
                  <a:cubicBezTo>
                    <a:pt x="38193" y="89606"/>
                    <a:pt x="39483" y="90131"/>
                    <a:pt x="40774" y="94847"/>
                  </a:cubicBezTo>
                  <a:cubicBezTo>
                    <a:pt x="41290" y="96943"/>
                    <a:pt x="42580" y="101659"/>
                    <a:pt x="44129" y="101659"/>
                  </a:cubicBezTo>
                  <a:cubicBezTo>
                    <a:pt x="45419" y="101659"/>
                    <a:pt x="44903" y="97467"/>
                    <a:pt x="46709" y="97467"/>
                  </a:cubicBezTo>
                  <a:cubicBezTo>
                    <a:pt x="50838" y="97467"/>
                    <a:pt x="50838" y="108471"/>
                    <a:pt x="53161" y="113187"/>
                  </a:cubicBezTo>
                  <a:cubicBezTo>
                    <a:pt x="53677" y="114235"/>
                    <a:pt x="55483" y="114759"/>
                    <a:pt x="56516" y="115283"/>
                  </a:cubicBezTo>
                  <a:cubicBezTo>
                    <a:pt x="56516" y="114235"/>
                    <a:pt x="56516" y="114235"/>
                    <a:pt x="56516" y="114235"/>
                  </a:cubicBezTo>
                  <a:cubicBezTo>
                    <a:pt x="56516" y="114235"/>
                    <a:pt x="56516" y="113711"/>
                    <a:pt x="56516" y="113711"/>
                  </a:cubicBezTo>
                  <a:cubicBezTo>
                    <a:pt x="56516" y="109519"/>
                    <a:pt x="57290" y="105327"/>
                    <a:pt x="59096" y="104279"/>
                  </a:cubicBezTo>
                  <a:cubicBezTo>
                    <a:pt x="59096" y="104279"/>
                    <a:pt x="59354" y="104279"/>
                    <a:pt x="59612" y="104279"/>
                  </a:cubicBezTo>
                  <a:cubicBezTo>
                    <a:pt x="59612" y="104279"/>
                    <a:pt x="59870" y="104279"/>
                    <a:pt x="59870" y="104279"/>
                  </a:cubicBezTo>
                  <a:cubicBezTo>
                    <a:pt x="60129" y="104279"/>
                    <a:pt x="60129" y="104279"/>
                    <a:pt x="60129" y="104279"/>
                  </a:cubicBezTo>
                  <a:cubicBezTo>
                    <a:pt x="60387" y="104279"/>
                    <a:pt x="60645" y="103755"/>
                    <a:pt x="60903" y="103755"/>
                  </a:cubicBezTo>
                  <a:cubicBezTo>
                    <a:pt x="61935" y="101659"/>
                    <a:pt x="62967" y="97991"/>
                    <a:pt x="65032" y="97991"/>
                  </a:cubicBezTo>
                  <a:cubicBezTo>
                    <a:pt x="65806" y="97991"/>
                    <a:pt x="66322" y="99563"/>
                    <a:pt x="67096" y="99563"/>
                  </a:cubicBezTo>
                  <a:cubicBezTo>
                    <a:pt x="67354" y="99563"/>
                    <a:pt x="67612" y="98515"/>
                    <a:pt x="68129" y="98515"/>
                  </a:cubicBezTo>
                  <a:cubicBezTo>
                    <a:pt x="69419" y="98515"/>
                    <a:pt x="70709" y="101659"/>
                    <a:pt x="72258" y="101659"/>
                  </a:cubicBezTo>
                  <a:cubicBezTo>
                    <a:pt x="72774" y="101659"/>
                    <a:pt x="73032" y="101659"/>
                    <a:pt x="73290" y="101135"/>
                  </a:cubicBezTo>
                  <a:cubicBezTo>
                    <a:pt x="72516" y="100087"/>
                    <a:pt x="73290" y="99039"/>
                    <a:pt x="73290" y="96419"/>
                  </a:cubicBezTo>
                  <a:cubicBezTo>
                    <a:pt x="73032" y="96943"/>
                    <a:pt x="73032" y="96943"/>
                    <a:pt x="72774" y="96943"/>
                  </a:cubicBezTo>
                  <a:cubicBezTo>
                    <a:pt x="72774" y="96943"/>
                    <a:pt x="72516" y="96943"/>
                    <a:pt x="72258" y="96419"/>
                  </a:cubicBezTo>
                  <a:cubicBezTo>
                    <a:pt x="73548" y="95895"/>
                    <a:pt x="75096" y="95895"/>
                    <a:pt x="76129" y="95371"/>
                  </a:cubicBezTo>
                  <a:cubicBezTo>
                    <a:pt x="76129" y="95895"/>
                    <a:pt x="76387" y="96419"/>
                    <a:pt x="76645" y="96419"/>
                  </a:cubicBezTo>
                  <a:cubicBezTo>
                    <a:pt x="77161" y="96419"/>
                    <a:pt x="77419" y="95371"/>
                    <a:pt x="78451" y="95371"/>
                  </a:cubicBezTo>
                  <a:cubicBezTo>
                    <a:pt x="80258" y="95371"/>
                    <a:pt x="81032" y="99039"/>
                    <a:pt x="82322" y="99039"/>
                  </a:cubicBezTo>
                  <a:cubicBezTo>
                    <a:pt x="83096" y="99039"/>
                    <a:pt x="83354" y="96943"/>
                    <a:pt x="83870" y="96943"/>
                  </a:cubicBezTo>
                  <a:cubicBezTo>
                    <a:pt x="87225" y="96943"/>
                    <a:pt x="86193" y="105851"/>
                    <a:pt x="87483" y="110567"/>
                  </a:cubicBezTo>
                  <a:cubicBezTo>
                    <a:pt x="88000" y="113187"/>
                    <a:pt x="88774" y="113711"/>
                    <a:pt x="89548" y="116331"/>
                  </a:cubicBezTo>
                  <a:cubicBezTo>
                    <a:pt x="90064" y="117379"/>
                    <a:pt x="90064" y="119999"/>
                    <a:pt x="91096" y="119999"/>
                  </a:cubicBezTo>
                  <a:cubicBezTo>
                    <a:pt x="92387" y="119999"/>
                    <a:pt x="92645" y="116855"/>
                    <a:pt x="92645" y="113711"/>
                  </a:cubicBezTo>
                  <a:cubicBezTo>
                    <a:pt x="92645" y="111091"/>
                    <a:pt x="92129" y="109519"/>
                    <a:pt x="91870" y="107947"/>
                  </a:cubicBezTo>
                  <a:cubicBezTo>
                    <a:pt x="91870" y="106899"/>
                    <a:pt x="91870" y="106899"/>
                    <a:pt x="91870" y="106899"/>
                  </a:cubicBezTo>
                  <a:cubicBezTo>
                    <a:pt x="91870" y="107423"/>
                    <a:pt x="91870" y="107423"/>
                    <a:pt x="91870" y="107423"/>
                  </a:cubicBezTo>
                  <a:cubicBezTo>
                    <a:pt x="91870" y="102707"/>
                    <a:pt x="89806" y="101135"/>
                    <a:pt x="89806" y="95895"/>
                  </a:cubicBezTo>
                  <a:cubicBezTo>
                    <a:pt x="89806" y="85414"/>
                    <a:pt x="94193" y="82270"/>
                    <a:pt x="97548" y="78602"/>
                  </a:cubicBezTo>
                  <a:cubicBezTo>
                    <a:pt x="97290" y="78078"/>
                    <a:pt x="97290" y="78078"/>
                    <a:pt x="97290" y="78078"/>
                  </a:cubicBezTo>
                  <a:cubicBezTo>
                    <a:pt x="97806" y="77554"/>
                    <a:pt x="97806" y="77030"/>
                    <a:pt x="98580" y="76506"/>
                  </a:cubicBezTo>
                  <a:cubicBezTo>
                    <a:pt x="99096" y="75982"/>
                    <a:pt x="99612" y="74934"/>
                    <a:pt x="100387" y="74410"/>
                  </a:cubicBezTo>
                  <a:cubicBezTo>
                    <a:pt x="100903" y="74410"/>
                    <a:pt x="101161" y="73362"/>
                    <a:pt x="101419" y="72838"/>
                  </a:cubicBezTo>
                  <a:cubicBezTo>
                    <a:pt x="100387" y="71790"/>
                    <a:pt x="100387" y="71790"/>
                    <a:pt x="100387" y="71790"/>
                  </a:cubicBezTo>
                  <a:cubicBezTo>
                    <a:pt x="100387" y="70742"/>
                    <a:pt x="100387" y="70742"/>
                    <a:pt x="100387" y="70742"/>
                  </a:cubicBezTo>
                  <a:cubicBezTo>
                    <a:pt x="100645" y="70742"/>
                    <a:pt x="100645" y="70742"/>
                    <a:pt x="100645" y="70742"/>
                  </a:cubicBezTo>
                  <a:cubicBezTo>
                    <a:pt x="101161" y="70742"/>
                    <a:pt x="101419" y="70742"/>
                    <a:pt x="101677" y="69170"/>
                  </a:cubicBezTo>
                  <a:cubicBezTo>
                    <a:pt x="101161" y="69170"/>
                    <a:pt x="100903" y="69170"/>
                    <a:pt x="100645" y="68122"/>
                  </a:cubicBezTo>
                  <a:cubicBezTo>
                    <a:pt x="100903" y="68122"/>
                    <a:pt x="101677" y="67598"/>
                    <a:pt x="101677" y="66026"/>
                  </a:cubicBezTo>
                  <a:cubicBezTo>
                    <a:pt x="101677" y="65502"/>
                    <a:pt x="101677" y="64978"/>
                    <a:pt x="101677" y="64454"/>
                  </a:cubicBezTo>
                  <a:cubicBezTo>
                    <a:pt x="101419" y="64454"/>
                    <a:pt x="101161" y="64454"/>
                    <a:pt x="101161" y="64454"/>
                  </a:cubicBezTo>
                  <a:cubicBezTo>
                    <a:pt x="100645" y="63930"/>
                    <a:pt x="101161" y="63930"/>
                    <a:pt x="101161" y="62358"/>
                  </a:cubicBezTo>
                  <a:cubicBezTo>
                    <a:pt x="101161" y="60786"/>
                    <a:pt x="100645" y="58165"/>
                    <a:pt x="100645" y="57117"/>
                  </a:cubicBezTo>
                  <a:cubicBezTo>
                    <a:pt x="100645" y="57117"/>
                    <a:pt x="100645" y="56069"/>
                    <a:pt x="100645" y="55545"/>
                  </a:cubicBezTo>
                  <a:cubicBezTo>
                    <a:pt x="100903" y="56593"/>
                    <a:pt x="101677" y="59213"/>
                    <a:pt x="101677" y="60262"/>
                  </a:cubicBezTo>
                  <a:cubicBezTo>
                    <a:pt x="101677" y="60786"/>
                    <a:pt x="101677" y="61310"/>
                    <a:pt x="101677" y="61834"/>
                  </a:cubicBezTo>
                  <a:cubicBezTo>
                    <a:pt x="101677" y="62358"/>
                    <a:pt x="101677" y="62882"/>
                    <a:pt x="101935" y="62882"/>
                  </a:cubicBezTo>
                  <a:cubicBezTo>
                    <a:pt x="101935" y="62882"/>
                    <a:pt x="103483" y="57641"/>
                    <a:pt x="103483" y="56593"/>
                  </a:cubicBezTo>
                  <a:cubicBezTo>
                    <a:pt x="103483" y="55545"/>
                    <a:pt x="102967" y="55021"/>
                    <a:pt x="102967" y="53973"/>
                  </a:cubicBezTo>
                  <a:cubicBezTo>
                    <a:pt x="103225" y="52925"/>
                    <a:pt x="103225" y="52925"/>
                    <a:pt x="103225" y="52925"/>
                  </a:cubicBezTo>
                  <a:cubicBezTo>
                    <a:pt x="103483" y="53449"/>
                    <a:pt x="103483" y="54497"/>
                    <a:pt x="103741" y="54497"/>
                  </a:cubicBezTo>
                  <a:cubicBezTo>
                    <a:pt x="104258" y="54497"/>
                    <a:pt x="105548" y="49257"/>
                    <a:pt x="105806" y="48209"/>
                  </a:cubicBezTo>
                  <a:cubicBezTo>
                    <a:pt x="105806" y="48209"/>
                    <a:pt x="105032" y="47161"/>
                    <a:pt x="105032" y="46113"/>
                  </a:cubicBezTo>
                  <a:cubicBezTo>
                    <a:pt x="105032" y="45589"/>
                    <a:pt x="105290" y="45065"/>
                    <a:pt x="105548" y="45065"/>
                  </a:cubicBezTo>
                  <a:cubicBezTo>
                    <a:pt x="105806" y="45065"/>
                    <a:pt x="106064" y="45065"/>
                    <a:pt x="106322" y="45065"/>
                  </a:cubicBezTo>
                  <a:cubicBezTo>
                    <a:pt x="107354" y="45065"/>
                    <a:pt x="107870" y="45065"/>
                    <a:pt x="108903" y="44541"/>
                  </a:cubicBezTo>
                  <a:cubicBezTo>
                    <a:pt x="108903" y="44541"/>
                    <a:pt x="108645" y="44017"/>
                    <a:pt x="108387" y="44017"/>
                  </a:cubicBezTo>
                  <a:cubicBezTo>
                    <a:pt x="108129" y="44017"/>
                    <a:pt x="107612" y="44541"/>
                    <a:pt x="107096" y="44541"/>
                  </a:cubicBezTo>
                  <a:cubicBezTo>
                    <a:pt x="106322" y="44541"/>
                    <a:pt x="106322" y="44541"/>
                    <a:pt x="106322" y="44541"/>
                  </a:cubicBezTo>
                  <a:cubicBezTo>
                    <a:pt x="107870" y="42445"/>
                    <a:pt x="110451" y="43493"/>
                    <a:pt x="111741" y="41397"/>
                  </a:cubicBezTo>
                  <a:cubicBezTo>
                    <a:pt x="112000" y="41397"/>
                    <a:pt x="112000" y="41397"/>
                    <a:pt x="112258" y="41397"/>
                  </a:cubicBezTo>
                  <a:cubicBezTo>
                    <a:pt x="112774" y="41397"/>
                    <a:pt x="113548" y="41397"/>
                    <a:pt x="114322" y="40873"/>
                  </a:cubicBezTo>
                  <a:cubicBezTo>
                    <a:pt x="114322" y="39825"/>
                    <a:pt x="114322" y="39825"/>
                    <a:pt x="114322" y="39825"/>
                  </a:cubicBezTo>
                  <a:cubicBezTo>
                    <a:pt x="114322" y="39825"/>
                    <a:pt x="113548" y="40873"/>
                    <a:pt x="113548" y="40873"/>
                  </a:cubicBezTo>
                  <a:cubicBezTo>
                    <a:pt x="113032" y="40873"/>
                    <a:pt x="112774" y="38777"/>
                    <a:pt x="112774" y="38253"/>
                  </a:cubicBezTo>
                  <a:cubicBezTo>
                    <a:pt x="112516" y="38253"/>
                    <a:pt x="112516" y="37205"/>
                    <a:pt x="112516" y="36681"/>
                  </a:cubicBezTo>
                  <a:cubicBezTo>
                    <a:pt x="112516" y="31441"/>
                    <a:pt x="114838" y="29344"/>
                    <a:pt x="116129" y="27248"/>
                  </a:cubicBezTo>
                  <a:cubicBezTo>
                    <a:pt x="116387" y="26724"/>
                    <a:pt x="116387" y="26724"/>
                    <a:pt x="116645" y="26724"/>
                  </a:cubicBezTo>
                  <a:cubicBezTo>
                    <a:pt x="116903" y="26724"/>
                    <a:pt x="117161" y="27248"/>
                    <a:pt x="117677" y="27248"/>
                  </a:cubicBezTo>
                  <a:cubicBezTo>
                    <a:pt x="118709" y="27248"/>
                    <a:pt x="119483" y="26200"/>
                    <a:pt x="120000" y="24628"/>
                  </a:cubicBezTo>
                  <a:cubicBezTo>
                    <a:pt x="120000" y="24104"/>
                    <a:pt x="119741" y="24104"/>
                    <a:pt x="119741" y="23580"/>
                  </a:cubicBezTo>
                  <a:cubicBezTo>
                    <a:pt x="119741" y="23580"/>
                    <a:pt x="119741" y="23580"/>
                    <a:pt x="119741" y="23580"/>
                  </a:cubicBezTo>
                  <a:cubicBezTo>
                    <a:pt x="119483" y="23056"/>
                    <a:pt x="119483" y="22008"/>
                    <a:pt x="119225" y="20960"/>
                  </a:cubicBezTo>
                  <a:cubicBezTo>
                    <a:pt x="118967" y="17816"/>
                    <a:pt x="119225" y="13624"/>
                    <a:pt x="118451" y="11004"/>
                  </a:cubicBezTo>
                  <a:cubicBezTo>
                    <a:pt x="118193" y="10480"/>
                    <a:pt x="118193" y="9956"/>
                    <a:pt x="117935" y="9956"/>
                  </a:cubicBezTo>
                  <a:cubicBezTo>
                    <a:pt x="117677" y="9956"/>
                    <a:pt x="117419" y="10480"/>
                    <a:pt x="117161" y="10480"/>
                  </a:cubicBezTo>
                  <a:cubicBezTo>
                    <a:pt x="116903" y="10480"/>
                    <a:pt x="116645" y="10480"/>
                    <a:pt x="116387" y="10480"/>
                  </a:cubicBezTo>
                  <a:cubicBezTo>
                    <a:pt x="116129" y="10480"/>
                    <a:pt x="115870" y="10480"/>
                    <a:pt x="115612" y="9956"/>
                  </a:cubicBezTo>
                  <a:cubicBezTo>
                    <a:pt x="113806" y="12576"/>
                    <a:pt x="113806" y="17292"/>
                    <a:pt x="112516" y="19912"/>
                  </a:cubicBezTo>
                  <a:cubicBezTo>
                    <a:pt x="112258" y="20436"/>
                    <a:pt x="112516" y="21484"/>
                    <a:pt x="111741" y="21484"/>
                  </a:cubicBezTo>
                  <a:cubicBezTo>
                    <a:pt x="111225" y="21484"/>
                    <a:pt x="110451" y="22008"/>
                    <a:pt x="109935" y="22008"/>
                  </a:cubicBezTo>
                  <a:cubicBezTo>
                    <a:pt x="109161" y="22008"/>
                    <a:pt x="108645" y="22008"/>
                    <a:pt x="108129" y="22008"/>
                  </a:cubicBezTo>
                  <a:cubicBezTo>
                    <a:pt x="107354" y="22008"/>
                    <a:pt x="106580" y="22008"/>
                    <a:pt x="106064" y="22008"/>
                  </a:cubicBezTo>
                  <a:cubicBezTo>
                    <a:pt x="105290" y="22008"/>
                    <a:pt x="104516" y="22008"/>
                    <a:pt x="104258" y="22532"/>
                  </a:cubicBezTo>
                  <a:cubicBezTo>
                    <a:pt x="103741" y="23056"/>
                    <a:pt x="101161" y="28296"/>
                    <a:pt x="100903" y="28820"/>
                  </a:cubicBezTo>
                  <a:cubicBezTo>
                    <a:pt x="100903" y="32489"/>
                    <a:pt x="98838" y="33013"/>
                    <a:pt x="97032" y="33013"/>
                  </a:cubicBezTo>
                  <a:cubicBezTo>
                    <a:pt x="96000" y="33013"/>
                    <a:pt x="94967" y="33013"/>
                    <a:pt x="94193" y="33013"/>
                  </a:cubicBezTo>
                  <a:cubicBezTo>
                    <a:pt x="93935" y="33013"/>
                    <a:pt x="93935" y="33013"/>
                    <a:pt x="93419" y="33013"/>
                  </a:cubicBezTo>
                  <a:cubicBezTo>
                    <a:pt x="93419" y="33013"/>
                    <a:pt x="93419" y="33537"/>
                    <a:pt x="93419" y="33537"/>
                  </a:cubicBezTo>
                  <a:cubicBezTo>
                    <a:pt x="93677" y="34061"/>
                    <a:pt x="93677" y="34061"/>
                    <a:pt x="93677" y="34061"/>
                  </a:cubicBezTo>
                  <a:cubicBezTo>
                    <a:pt x="93677" y="34585"/>
                    <a:pt x="93935" y="35633"/>
                    <a:pt x="93935" y="36681"/>
                  </a:cubicBezTo>
                  <a:cubicBezTo>
                    <a:pt x="93935" y="36681"/>
                    <a:pt x="93935" y="36681"/>
                    <a:pt x="93935" y="36681"/>
                  </a:cubicBezTo>
                  <a:cubicBezTo>
                    <a:pt x="93935" y="36681"/>
                    <a:pt x="93935" y="36681"/>
                    <a:pt x="93935" y="36681"/>
                  </a:cubicBezTo>
                  <a:cubicBezTo>
                    <a:pt x="93935" y="36681"/>
                    <a:pt x="93677" y="37205"/>
                    <a:pt x="93419" y="37205"/>
                  </a:cubicBezTo>
                  <a:cubicBezTo>
                    <a:pt x="93161" y="37205"/>
                    <a:pt x="93161" y="37729"/>
                    <a:pt x="92903" y="37729"/>
                  </a:cubicBezTo>
                  <a:cubicBezTo>
                    <a:pt x="92903" y="37729"/>
                    <a:pt x="92903" y="37729"/>
                    <a:pt x="92903" y="37729"/>
                  </a:cubicBezTo>
                  <a:cubicBezTo>
                    <a:pt x="92903" y="37729"/>
                    <a:pt x="92903" y="37729"/>
                    <a:pt x="92903" y="37729"/>
                  </a:cubicBezTo>
                  <a:cubicBezTo>
                    <a:pt x="91096" y="39301"/>
                    <a:pt x="88774" y="41921"/>
                    <a:pt x="87225" y="41921"/>
                  </a:cubicBezTo>
                  <a:cubicBezTo>
                    <a:pt x="86451" y="41921"/>
                    <a:pt x="86193" y="39301"/>
                    <a:pt x="86193" y="38253"/>
                  </a:cubicBezTo>
                  <a:cubicBezTo>
                    <a:pt x="86193" y="38253"/>
                    <a:pt x="86193" y="38253"/>
                    <a:pt x="86193" y="38253"/>
                  </a:cubicBezTo>
                  <a:cubicBezTo>
                    <a:pt x="86193" y="38253"/>
                    <a:pt x="86193" y="38253"/>
                    <a:pt x="86193" y="38253"/>
                  </a:cubicBezTo>
                  <a:cubicBezTo>
                    <a:pt x="86193" y="35633"/>
                    <a:pt x="86967" y="34585"/>
                    <a:pt x="87741" y="33013"/>
                  </a:cubicBezTo>
                  <a:cubicBezTo>
                    <a:pt x="87225" y="31965"/>
                    <a:pt x="87225" y="30917"/>
                    <a:pt x="86709" y="28296"/>
                  </a:cubicBezTo>
                  <a:cubicBezTo>
                    <a:pt x="86193" y="28820"/>
                    <a:pt x="86193" y="29344"/>
                    <a:pt x="85419" y="29344"/>
                  </a:cubicBezTo>
                  <a:cubicBezTo>
                    <a:pt x="85677" y="27248"/>
                    <a:pt x="86193" y="26200"/>
                    <a:pt x="86193" y="24104"/>
                  </a:cubicBezTo>
                  <a:cubicBezTo>
                    <a:pt x="86193" y="22008"/>
                    <a:pt x="83354" y="19388"/>
                    <a:pt x="82838" y="19388"/>
                  </a:cubicBezTo>
                  <a:cubicBezTo>
                    <a:pt x="81548" y="19388"/>
                    <a:pt x="82838" y="23056"/>
                    <a:pt x="80258" y="23580"/>
                  </a:cubicBezTo>
                  <a:cubicBezTo>
                    <a:pt x="79483" y="23580"/>
                    <a:pt x="79483" y="27772"/>
                    <a:pt x="79483" y="29868"/>
                  </a:cubicBezTo>
                  <a:cubicBezTo>
                    <a:pt x="79483" y="29868"/>
                    <a:pt x="79483" y="33013"/>
                    <a:pt x="79483" y="34585"/>
                  </a:cubicBezTo>
                  <a:cubicBezTo>
                    <a:pt x="79483" y="36681"/>
                    <a:pt x="78967" y="40873"/>
                    <a:pt x="77935" y="40873"/>
                  </a:cubicBezTo>
                  <a:cubicBezTo>
                    <a:pt x="77161" y="40873"/>
                    <a:pt x="76387" y="39825"/>
                    <a:pt x="76387" y="38253"/>
                  </a:cubicBezTo>
                  <a:cubicBezTo>
                    <a:pt x="76387" y="34061"/>
                    <a:pt x="76903" y="26724"/>
                    <a:pt x="78193" y="23580"/>
                  </a:cubicBezTo>
                  <a:cubicBezTo>
                    <a:pt x="77419" y="23580"/>
                    <a:pt x="77161" y="24628"/>
                    <a:pt x="76387" y="25676"/>
                  </a:cubicBezTo>
                  <a:cubicBezTo>
                    <a:pt x="76645" y="22532"/>
                    <a:pt x="79483" y="18340"/>
                    <a:pt x="81032" y="18340"/>
                  </a:cubicBezTo>
                  <a:cubicBezTo>
                    <a:pt x="81548" y="18340"/>
                    <a:pt x="82322" y="18864"/>
                    <a:pt x="83096" y="18864"/>
                  </a:cubicBezTo>
                  <a:cubicBezTo>
                    <a:pt x="83612" y="18864"/>
                    <a:pt x="83870" y="18340"/>
                    <a:pt x="84387" y="18340"/>
                  </a:cubicBezTo>
                  <a:cubicBezTo>
                    <a:pt x="84387" y="16768"/>
                    <a:pt x="84387" y="16768"/>
                    <a:pt x="84387" y="16768"/>
                  </a:cubicBezTo>
                  <a:cubicBezTo>
                    <a:pt x="82838" y="16768"/>
                    <a:pt x="81806" y="14672"/>
                    <a:pt x="80258" y="14672"/>
                  </a:cubicBezTo>
                  <a:cubicBezTo>
                    <a:pt x="79483" y="14672"/>
                    <a:pt x="78967" y="16244"/>
                    <a:pt x="78193" y="16244"/>
                  </a:cubicBezTo>
                  <a:cubicBezTo>
                    <a:pt x="77677" y="16244"/>
                    <a:pt x="76903" y="15196"/>
                    <a:pt x="76903" y="14148"/>
                  </a:cubicBezTo>
                  <a:cubicBezTo>
                    <a:pt x="75354" y="14148"/>
                    <a:pt x="75354" y="14148"/>
                    <a:pt x="75354" y="14148"/>
                  </a:cubicBezTo>
                  <a:cubicBezTo>
                    <a:pt x="75612" y="13100"/>
                    <a:pt x="76129" y="12576"/>
                    <a:pt x="76129" y="10480"/>
                  </a:cubicBezTo>
                  <a:cubicBezTo>
                    <a:pt x="75096" y="11004"/>
                    <a:pt x="73806" y="13624"/>
                    <a:pt x="73032" y="13624"/>
                  </a:cubicBezTo>
                  <a:cubicBezTo>
                    <a:pt x="72258" y="13624"/>
                    <a:pt x="72258" y="15720"/>
                    <a:pt x="70967" y="15720"/>
                  </a:cubicBezTo>
                  <a:cubicBezTo>
                    <a:pt x="70451" y="15720"/>
                    <a:pt x="70193" y="15720"/>
                    <a:pt x="69935" y="14148"/>
                  </a:cubicBezTo>
                  <a:cubicBezTo>
                    <a:pt x="69419" y="14672"/>
                    <a:pt x="69161" y="14672"/>
                    <a:pt x="68645" y="15196"/>
                  </a:cubicBezTo>
                  <a:cubicBezTo>
                    <a:pt x="67612" y="15196"/>
                    <a:pt x="67612" y="15196"/>
                    <a:pt x="67612" y="15196"/>
                  </a:cubicBezTo>
                  <a:cubicBezTo>
                    <a:pt x="69161" y="11004"/>
                    <a:pt x="71225" y="9432"/>
                    <a:pt x="73290" y="6812"/>
                  </a:cubicBezTo>
                  <a:cubicBezTo>
                    <a:pt x="70451" y="6812"/>
                    <a:pt x="68645" y="6812"/>
                    <a:pt x="67096" y="4192"/>
                  </a:cubicBezTo>
                  <a:cubicBezTo>
                    <a:pt x="63483" y="4192"/>
                    <a:pt x="63483" y="4192"/>
                    <a:pt x="63483" y="4192"/>
                  </a:cubicBezTo>
                  <a:cubicBezTo>
                    <a:pt x="62709" y="3144"/>
                    <a:pt x="62709" y="1572"/>
                    <a:pt x="61677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045272" y="2147888"/>
              <a:ext cx="1489200" cy="76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847"/>
                  </a:moveTo>
                  <a:cubicBezTo>
                    <a:pt x="0" y="10847"/>
                    <a:pt x="0" y="10847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moveTo>
                    <a:pt x="64198" y="0"/>
                  </a:moveTo>
                  <a:cubicBezTo>
                    <a:pt x="63323" y="0"/>
                    <a:pt x="63673" y="1016"/>
                    <a:pt x="63673" y="2033"/>
                  </a:cubicBezTo>
                  <a:cubicBezTo>
                    <a:pt x="63148" y="2372"/>
                    <a:pt x="62274" y="2033"/>
                    <a:pt x="62274" y="3389"/>
                  </a:cubicBezTo>
                  <a:cubicBezTo>
                    <a:pt x="62274" y="4406"/>
                    <a:pt x="62798" y="5084"/>
                    <a:pt x="62798" y="5762"/>
                  </a:cubicBezTo>
                  <a:cubicBezTo>
                    <a:pt x="62798" y="6779"/>
                    <a:pt x="62099" y="6779"/>
                    <a:pt x="62099" y="8135"/>
                  </a:cubicBezTo>
                  <a:cubicBezTo>
                    <a:pt x="62099" y="11186"/>
                    <a:pt x="65422" y="9491"/>
                    <a:pt x="65422" y="12542"/>
                  </a:cubicBezTo>
                  <a:cubicBezTo>
                    <a:pt x="65422" y="13220"/>
                    <a:pt x="65072" y="15593"/>
                    <a:pt x="65072" y="15593"/>
                  </a:cubicBezTo>
                  <a:cubicBezTo>
                    <a:pt x="65422" y="15254"/>
                    <a:pt x="65772" y="14915"/>
                    <a:pt x="66122" y="14576"/>
                  </a:cubicBezTo>
                  <a:cubicBezTo>
                    <a:pt x="66822" y="18644"/>
                    <a:pt x="63498" y="16610"/>
                    <a:pt x="63498" y="21355"/>
                  </a:cubicBezTo>
                  <a:cubicBezTo>
                    <a:pt x="63323" y="21355"/>
                    <a:pt x="63148" y="21355"/>
                    <a:pt x="62973" y="21355"/>
                  </a:cubicBezTo>
                  <a:cubicBezTo>
                    <a:pt x="62099" y="21355"/>
                    <a:pt x="63148" y="18983"/>
                    <a:pt x="62798" y="17966"/>
                  </a:cubicBezTo>
                  <a:cubicBezTo>
                    <a:pt x="62623" y="17288"/>
                    <a:pt x="61224" y="16610"/>
                    <a:pt x="60524" y="16610"/>
                  </a:cubicBezTo>
                  <a:cubicBezTo>
                    <a:pt x="59650" y="16610"/>
                    <a:pt x="59300" y="17966"/>
                    <a:pt x="59300" y="19661"/>
                  </a:cubicBezTo>
                  <a:cubicBezTo>
                    <a:pt x="58950" y="19661"/>
                    <a:pt x="58775" y="19661"/>
                    <a:pt x="58425" y="19661"/>
                  </a:cubicBezTo>
                  <a:cubicBezTo>
                    <a:pt x="57900" y="19661"/>
                    <a:pt x="57026" y="19661"/>
                    <a:pt x="55102" y="19661"/>
                  </a:cubicBezTo>
                  <a:cubicBezTo>
                    <a:pt x="52478" y="19661"/>
                    <a:pt x="49329" y="17966"/>
                    <a:pt x="48629" y="14237"/>
                  </a:cubicBezTo>
                  <a:cubicBezTo>
                    <a:pt x="47755" y="14576"/>
                    <a:pt x="44781" y="14576"/>
                    <a:pt x="44781" y="16610"/>
                  </a:cubicBezTo>
                  <a:cubicBezTo>
                    <a:pt x="44781" y="17288"/>
                    <a:pt x="44956" y="17627"/>
                    <a:pt x="45481" y="17627"/>
                  </a:cubicBezTo>
                  <a:cubicBezTo>
                    <a:pt x="46180" y="17627"/>
                    <a:pt x="47580" y="16949"/>
                    <a:pt x="48104" y="16271"/>
                  </a:cubicBezTo>
                  <a:cubicBezTo>
                    <a:pt x="48279" y="19322"/>
                    <a:pt x="45830" y="16949"/>
                    <a:pt x="45830" y="20000"/>
                  </a:cubicBezTo>
                  <a:cubicBezTo>
                    <a:pt x="45830" y="20677"/>
                    <a:pt x="46355" y="23050"/>
                    <a:pt x="46005" y="23050"/>
                  </a:cubicBezTo>
                  <a:cubicBezTo>
                    <a:pt x="45131" y="23050"/>
                    <a:pt x="44956" y="20677"/>
                    <a:pt x="44081" y="19661"/>
                  </a:cubicBezTo>
                  <a:cubicBezTo>
                    <a:pt x="43381" y="19322"/>
                    <a:pt x="43381" y="19322"/>
                    <a:pt x="43381" y="19322"/>
                  </a:cubicBezTo>
                  <a:cubicBezTo>
                    <a:pt x="42157" y="19322"/>
                    <a:pt x="41282" y="19322"/>
                    <a:pt x="40058" y="19322"/>
                  </a:cubicBezTo>
                  <a:cubicBezTo>
                    <a:pt x="39183" y="19322"/>
                    <a:pt x="38483" y="20000"/>
                    <a:pt x="37434" y="20000"/>
                  </a:cubicBezTo>
                  <a:cubicBezTo>
                    <a:pt x="37259" y="20000"/>
                    <a:pt x="37259" y="20000"/>
                    <a:pt x="37084" y="20000"/>
                  </a:cubicBezTo>
                  <a:cubicBezTo>
                    <a:pt x="35510" y="20000"/>
                    <a:pt x="35510" y="18644"/>
                    <a:pt x="35510" y="18644"/>
                  </a:cubicBezTo>
                  <a:cubicBezTo>
                    <a:pt x="35510" y="17627"/>
                    <a:pt x="36909" y="17966"/>
                    <a:pt x="37259" y="17288"/>
                  </a:cubicBezTo>
                  <a:cubicBezTo>
                    <a:pt x="36384" y="14915"/>
                    <a:pt x="36209" y="14576"/>
                    <a:pt x="35335" y="14576"/>
                  </a:cubicBezTo>
                  <a:cubicBezTo>
                    <a:pt x="34985" y="14576"/>
                    <a:pt x="34285" y="14576"/>
                    <a:pt x="33236" y="14915"/>
                  </a:cubicBezTo>
                  <a:cubicBezTo>
                    <a:pt x="33236" y="14915"/>
                    <a:pt x="33061" y="14915"/>
                    <a:pt x="32886" y="14915"/>
                  </a:cubicBezTo>
                  <a:cubicBezTo>
                    <a:pt x="30087" y="14915"/>
                    <a:pt x="28688" y="10508"/>
                    <a:pt x="25714" y="10508"/>
                  </a:cubicBezTo>
                  <a:cubicBezTo>
                    <a:pt x="24839" y="10508"/>
                    <a:pt x="24489" y="11525"/>
                    <a:pt x="23615" y="11525"/>
                  </a:cubicBezTo>
                  <a:cubicBezTo>
                    <a:pt x="23090" y="11525"/>
                    <a:pt x="22565" y="9830"/>
                    <a:pt x="22565" y="9152"/>
                  </a:cubicBezTo>
                  <a:cubicBezTo>
                    <a:pt x="21516" y="9491"/>
                    <a:pt x="21516" y="11525"/>
                    <a:pt x="20466" y="11525"/>
                  </a:cubicBezTo>
                  <a:cubicBezTo>
                    <a:pt x="19591" y="11525"/>
                    <a:pt x="18192" y="7118"/>
                    <a:pt x="18017" y="7118"/>
                  </a:cubicBezTo>
                  <a:cubicBezTo>
                    <a:pt x="16967" y="7118"/>
                    <a:pt x="17317" y="10169"/>
                    <a:pt x="16268" y="10169"/>
                  </a:cubicBezTo>
                  <a:cubicBezTo>
                    <a:pt x="15918" y="10169"/>
                    <a:pt x="15568" y="9491"/>
                    <a:pt x="15393" y="8813"/>
                  </a:cubicBezTo>
                  <a:cubicBezTo>
                    <a:pt x="13819" y="9491"/>
                    <a:pt x="13294" y="9491"/>
                    <a:pt x="11895" y="10508"/>
                  </a:cubicBezTo>
                  <a:cubicBezTo>
                    <a:pt x="11545" y="10847"/>
                    <a:pt x="10495" y="12203"/>
                    <a:pt x="9970" y="12203"/>
                  </a:cubicBezTo>
                  <a:cubicBezTo>
                    <a:pt x="9795" y="12203"/>
                    <a:pt x="9795" y="11864"/>
                    <a:pt x="9620" y="11864"/>
                  </a:cubicBezTo>
                  <a:cubicBezTo>
                    <a:pt x="9271" y="11186"/>
                    <a:pt x="9096" y="10847"/>
                    <a:pt x="8921" y="10847"/>
                  </a:cubicBezTo>
                  <a:cubicBezTo>
                    <a:pt x="8396" y="10847"/>
                    <a:pt x="8396" y="12542"/>
                    <a:pt x="8221" y="12542"/>
                  </a:cubicBezTo>
                  <a:cubicBezTo>
                    <a:pt x="4897" y="12881"/>
                    <a:pt x="7172" y="14915"/>
                    <a:pt x="6647" y="14915"/>
                  </a:cubicBezTo>
                  <a:cubicBezTo>
                    <a:pt x="5422" y="14915"/>
                    <a:pt x="3323" y="14576"/>
                    <a:pt x="1224" y="12203"/>
                  </a:cubicBezTo>
                  <a:cubicBezTo>
                    <a:pt x="1049" y="12203"/>
                    <a:pt x="524" y="11186"/>
                    <a:pt x="524" y="10847"/>
                  </a:cubicBezTo>
                  <a:cubicBezTo>
                    <a:pt x="349" y="11186"/>
                    <a:pt x="349" y="11186"/>
                    <a:pt x="349" y="11186"/>
                  </a:cubicBezTo>
                  <a:cubicBezTo>
                    <a:pt x="174" y="11186"/>
                    <a:pt x="174" y="11186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cubicBezTo>
                    <a:pt x="0" y="52542"/>
                    <a:pt x="0" y="52542"/>
                    <a:pt x="0" y="52542"/>
                  </a:cubicBezTo>
                  <a:cubicBezTo>
                    <a:pt x="174" y="52881"/>
                    <a:pt x="524" y="52881"/>
                    <a:pt x="874" y="52881"/>
                  </a:cubicBezTo>
                  <a:cubicBezTo>
                    <a:pt x="1049" y="52881"/>
                    <a:pt x="1049" y="52881"/>
                    <a:pt x="1224" y="52881"/>
                  </a:cubicBezTo>
                  <a:cubicBezTo>
                    <a:pt x="1224" y="52881"/>
                    <a:pt x="1399" y="52881"/>
                    <a:pt x="1399" y="52881"/>
                  </a:cubicBezTo>
                  <a:cubicBezTo>
                    <a:pt x="1924" y="52881"/>
                    <a:pt x="2448" y="52881"/>
                    <a:pt x="2623" y="53898"/>
                  </a:cubicBezTo>
                  <a:cubicBezTo>
                    <a:pt x="3148" y="55254"/>
                    <a:pt x="4198" y="57627"/>
                    <a:pt x="5072" y="57627"/>
                  </a:cubicBezTo>
                  <a:cubicBezTo>
                    <a:pt x="5772" y="57627"/>
                    <a:pt x="5772" y="55593"/>
                    <a:pt x="6472" y="55254"/>
                  </a:cubicBezTo>
                  <a:cubicBezTo>
                    <a:pt x="6822" y="55254"/>
                    <a:pt x="7172" y="55254"/>
                    <a:pt x="7521" y="54915"/>
                  </a:cubicBezTo>
                  <a:cubicBezTo>
                    <a:pt x="8921" y="57627"/>
                    <a:pt x="9620" y="58644"/>
                    <a:pt x="11020" y="62372"/>
                  </a:cubicBezTo>
                  <a:cubicBezTo>
                    <a:pt x="11020" y="62711"/>
                    <a:pt x="11370" y="63050"/>
                    <a:pt x="11545" y="64067"/>
                  </a:cubicBezTo>
                  <a:cubicBezTo>
                    <a:pt x="11720" y="65084"/>
                    <a:pt x="12069" y="66440"/>
                    <a:pt x="12594" y="67457"/>
                  </a:cubicBezTo>
                  <a:cubicBezTo>
                    <a:pt x="12944" y="68135"/>
                    <a:pt x="13469" y="67796"/>
                    <a:pt x="13819" y="68474"/>
                  </a:cubicBezTo>
                  <a:cubicBezTo>
                    <a:pt x="14169" y="69491"/>
                    <a:pt x="15043" y="69830"/>
                    <a:pt x="15043" y="71864"/>
                  </a:cubicBezTo>
                  <a:cubicBezTo>
                    <a:pt x="15043" y="71864"/>
                    <a:pt x="15043" y="71864"/>
                    <a:pt x="15043" y="71864"/>
                  </a:cubicBezTo>
                  <a:cubicBezTo>
                    <a:pt x="15043" y="71864"/>
                    <a:pt x="15043" y="71864"/>
                    <a:pt x="15043" y="71864"/>
                  </a:cubicBezTo>
                  <a:cubicBezTo>
                    <a:pt x="15043" y="72881"/>
                    <a:pt x="14344" y="73220"/>
                    <a:pt x="14344" y="73898"/>
                  </a:cubicBezTo>
                  <a:cubicBezTo>
                    <a:pt x="14344" y="74237"/>
                    <a:pt x="14693" y="74576"/>
                    <a:pt x="14693" y="75254"/>
                  </a:cubicBezTo>
                  <a:cubicBezTo>
                    <a:pt x="14693" y="76610"/>
                    <a:pt x="14518" y="78983"/>
                    <a:pt x="15218" y="79322"/>
                  </a:cubicBezTo>
                  <a:cubicBezTo>
                    <a:pt x="15568" y="79661"/>
                    <a:pt x="15918" y="79661"/>
                    <a:pt x="16268" y="80338"/>
                  </a:cubicBezTo>
                  <a:cubicBezTo>
                    <a:pt x="16618" y="81016"/>
                    <a:pt x="16093" y="82372"/>
                    <a:pt x="16793" y="83050"/>
                  </a:cubicBezTo>
                  <a:cubicBezTo>
                    <a:pt x="16793" y="83050"/>
                    <a:pt x="18017" y="84745"/>
                    <a:pt x="18017" y="84745"/>
                  </a:cubicBezTo>
                  <a:cubicBezTo>
                    <a:pt x="18367" y="87118"/>
                    <a:pt x="18542" y="89830"/>
                    <a:pt x="20291" y="89830"/>
                  </a:cubicBezTo>
                  <a:cubicBezTo>
                    <a:pt x="20466" y="91525"/>
                    <a:pt x="22215" y="90508"/>
                    <a:pt x="22565" y="92881"/>
                  </a:cubicBezTo>
                  <a:cubicBezTo>
                    <a:pt x="22740" y="93898"/>
                    <a:pt x="23965" y="93898"/>
                    <a:pt x="24489" y="94915"/>
                  </a:cubicBezTo>
                  <a:cubicBezTo>
                    <a:pt x="24489" y="95254"/>
                    <a:pt x="24839" y="95254"/>
                    <a:pt x="25014" y="95593"/>
                  </a:cubicBezTo>
                  <a:cubicBezTo>
                    <a:pt x="25014" y="95593"/>
                    <a:pt x="25014" y="95593"/>
                    <a:pt x="25014" y="95593"/>
                  </a:cubicBezTo>
                  <a:cubicBezTo>
                    <a:pt x="25014" y="95593"/>
                    <a:pt x="25014" y="95593"/>
                    <a:pt x="25014" y="95593"/>
                  </a:cubicBezTo>
                  <a:cubicBezTo>
                    <a:pt x="64548" y="95593"/>
                    <a:pt x="64548" y="95593"/>
                    <a:pt x="64548" y="95593"/>
                  </a:cubicBezTo>
                  <a:cubicBezTo>
                    <a:pt x="64548" y="94237"/>
                    <a:pt x="64548" y="94237"/>
                    <a:pt x="64548" y="94237"/>
                  </a:cubicBezTo>
                  <a:cubicBezTo>
                    <a:pt x="65247" y="95254"/>
                    <a:pt x="65247" y="96271"/>
                    <a:pt x="65772" y="96949"/>
                  </a:cubicBezTo>
                  <a:cubicBezTo>
                    <a:pt x="68221" y="96949"/>
                    <a:pt x="68221" y="96949"/>
                    <a:pt x="68221" y="96949"/>
                  </a:cubicBezTo>
                  <a:cubicBezTo>
                    <a:pt x="69271" y="98644"/>
                    <a:pt x="70495" y="98644"/>
                    <a:pt x="72419" y="98644"/>
                  </a:cubicBezTo>
                  <a:cubicBezTo>
                    <a:pt x="72944" y="98305"/>
                    <a:pt x="73119" y="98644"/>
                    <a:pt x="73644" y="98305"/>
                  </a:cubicBezTo>
                  <a:cubicBezTo>
                    <a:pt x="74169" y="97627"/>
                    <a:pt x="73994" y="96271"/>
                    <a:pt x="74518" y="96271"/>
                  </a:cubicBezTo>
                  <a:cubicBezTo>
                    <a:pt x="75043" y="96271"/>
                    <a:pt x="75393" y="97966"/>
                    <a:pt x="75568" y="98305"/>
                  </a:cubicBezTo>
                  <a:cubicBezTo>
                    <a:pt x="75743" y="97966"/>
                    <a:pt x="75743" y="97288"/>
                    <a:pt x="75743" y="96949"/>
                  </a:cubicBezTo>
                  <a:cubicBezTo>
                    <a:pt x="75918" y="96949"/>
                    <a:pt x="75918" y="96949"/>
                    <a:pt x="76093" y="96949"/>
                  </a:cubicBezTo>
                  <a:cubicBezTo>
                    <a:pt x="76443" y="96949"/>
                    <a:pt x="78542" y="100338"/>
                    <a:pt x="78542" y="100677"/>
                  </a:cubicBezTo>
                  <a:cubicBezTo>
                    <a:pt x="78892" y="101694"/>
                    <a:pt x="78542" y="102711"/>
                    <a:pt x="78892" y="103389"/>
                  </a:cubicBezTo>
                  <a:cubicBezTo>
                    <a:pt x="80116" y="105762"/>
                    <a:pt x="81690" y="105084"/>
                    <a:pt x="82915" y="106779"/>
                  </a:cubicBezTo>
                  <a:cubicBezTo>
                    <a:pt x="84139" y="106779"/>
                    <a:pt x="84139" y="106779"/>
                    <a:pt x="84139" y="106779"/>
                  </a:cubicBezTo>
                  <a:cubicBezTo>
                    <a:pt x="84664" y="107457"/>
                    <a:pt x="85539" y="108474"/>
                    <a:pt x="85539" y="109830"/>
                  </a:cubicBezTo>
                  <a:cubicBezTo>
                    <a:pt x="85539" y="110508"/>
                    <a:pt x="85364" y="111186"/>
                    <a:pt x="85014" y="111186"/>
                  </a:cubicBezTo>
                  <a:cubicBezTo>
                    <a:pt x="84489" y="111186"/>
                    <a:pt x="83790" y="109830"/>
                    <a:pt x="83615" y="109491"/>
                  </a:cubicBezTo>
                  <a:cubicBezTo>
                    <a:pt x="83440" y="110847"/>
                    <a:pt x="82915" y="115593"/>
                    <a:pt x="82215" y="115593"/>
                  </a:cubicBezTo>
                  <a:cubicBezTo>
                    <a:pt x="82215" y="115593"/>
                    <a:pt x="82215" y="115593"/>
                    <a:pt x="82215" y="115593"/>
                  </a:cubicBezTo>
                  <a:cubicBezTo>
                    <a:pt x="81690" y="116610"/>
                    <a:pt x="81166" y="117288"/>
                    <a:pt x="81166" y="118983"/>
                  </a:cubicBezTo>
                  <a:cubicBezTo>
                    <a:pt x="81166" y="118983"/>
                    <a:pt x="81166" y="118983"/>
                    <a:pt x="81166" y="118983"/>
                  </a:cubicBezTo>
                  <a:cubicBezTo>
                    <a:pt x="81341" y="119322"/>
                    <a:pt x="81690" y="119999"/>
                    <a:pt x="81865" y="119999"/>
                  </a:cubicBezTo>
                  <a:cubicBezTo>
                    <a:pt x="82390" y="119999"/>
                    <a:pt x="82390" y="119322"/>
                    <a:pt x="82565" y="118983"/>
                  </a:cubicBezTo>
                  <a:cubicBezTo>
                    <a:pt x="82915" y="118305"/>
                    <a:pt x="83615" y="118305"/>
                    <a:pt x="84139" y="118305"/>
                  </a:cubicBezTo>
                  <a:cubicBezTo>
                    <a:pt x="84314" y="118305"/>
                    <a:pt x="84314" y="118305"/>
                    <a:pt x="84489" y="118305"/>
                  </a:cubicBezTo>
                  <a:cubicBezTo>
                    <a:pt x="85014" y="118305"/>
                    <a:pt x="85364" y="118644"/>
                    <a:pt x="85539" y="118644"/>
                  </a:cubicBezTo>
                  <a:cubicBezTo>
                    <a:pt x="85539" y="118644"/>
                    <a:pt x="85539" y="118644"/>
                    <a:pt x="85714" y="118644"/>
                  </a:cubicBezTo>
                  <a:cubicBezTo>
                    <a:pt x="85714" y="118644"/>
                    <a:pt x="85714" y="118644"/>
                    <a:pt x="85714" y="118644"/>
                  </a:cubicBezTo>
                  <a:cubicBezTo>
                    <a:pt x="85714" y="118644"/>
                    <a:pt x="85714" y="118644"/>
                    <a:pt x="85714" y="118644"/>
                  </a:cubicBezTo>
                  <a:cubicBezTo>
                    <a:pt x="85714" y="118644"/>
                    <a:pt x="85714" y="118644"/>
                    <a:pt x="85714" y="118644"/>
                  </a:cubicBezTo>
                  <a:cubicBezTo>
                    <a:pt x="85889" y="118644"/>
                    <a:pt x="85889" y="118305"/>
                    <a:pt x="86064" y="118305"/>
                  </a:cubicBezTo>
                  <a:cubicBezTo>
                    <a:pt x="86239" y="118305"/>
                    <a:pt x="86413" y="117966"/>
                    <a:pt x="86413" y="117966"/>
                  </a:cubicBezTo>
                  <a:cubicBezTo>
                    <a:pt x="86413" y="117966"/>
                    <a:pt x="86413" y="117966"/>
                    <a:pt x="86413" y="117966"/>
                  </a:cubicBezTo>
                  <a:cubicBezTo>
                    <a:pt x="86413" y="117288"/>
                    <a:pt x="86239" y="116610"/>
                    <a:pt x="86239" y="116271"/>
                  </a:cubicBezTo>
                  <a:cubicBezTo>
                    <a:pt x="86239" y="116271"/>
                    <a:pt x="86239" y="116271"/>
                    <a:pt x="86064" y="115932"/>
                  </a:cubicBezTo>
                  <a:cubicBezTo>
                    <a:pt x="86064" y="115932"/>
                    <a:pt x="85889" y="115593"/>
                    <a:pt x="85889" y="115254"/>
                  </a:cubicBezTo>
                  <a:cubicBezTo>
                    <a:pt x="85889" y="114915"/>
                    <a:pt x="86413" y="114576"/>
                    <a:pt x="86588" y="114576"/>
                  </a:cubicBezTo>
                  <a:cubicBezTo>
                    <a:pt x="87638" y="113898"/>
                    <a:pt x="89912" y="112881"/>
                    <a:pt x="91137" y="112881"/>
                  </a:cubicBezTo>
                  <a:cubicBezTo>
                    <a:pt x="91311" y="112542"/>
                    <a:pt x="93061" y="109152"/>
                    <a:pt x="93411" y="108813"/>
                  </a:cubicBezTo>
                  <a:cubicBezTo>
                    <a:pt x="93586" y="108474"/>
                    <a:pt x="94110" y="108474"/>
                    <a:pt x="94635" y="108474"/>
                  </a:cubicBezTo>
                  <a:cubicBezTo>
                    <a:pt x="94985" y="108474"/>
                    <a:pt x="95510" y="108474"/>
                    <a:pt x="96034" y="108474"/>
                  </a:cubicBezTo>
                  <a:cubicBezTo>
                    <a:pt x="96384" y="108474"/>
                    <a:pt x="96734" y="108474"/>
                    <a:pt x="97259" y="108474"/>
                  </a:cubicBezTo>
                  <a:cubicBezTo>
                    <a:pt x="97609" y="108474"/>
                    <a:pt x="98134" y="108135"/>
                    <a:pt x="98483" y="108135"/>
                  </a:cubicBezTo>
                  <a:cubicBezTo>
                    <a:pt x="99008" y="108135"/>
                    <a:pt x="98833" y="107457"/>
                    <a:pt x="99008" y="107118"/>
                  </a:cubicBezTo>
                  <a:cubicBezTo>
                    <a:pt x="99883" y="105423"/>
                    <a:pt x="99883" y="102372"/>
                    <a:pt x="101107" y="100677"/>
                  </a:cubicBezTo>
                  <a:cubicBezTo>
                    <a:pt x="101282" y="101016"/>
                    <a:pt x="101457" y="101016"/>
                    <a:pt x="101632" y="101016"/>
                  </a:cubicBezTo>
                  <a:cubicBezTo>
                    <a:pt x="101807" y="101016"/>
                    <a:pt x="101982" y="101016"/>
                    <a:pt x="102157" y="101016"/>
                  </a:cubicBezTo>
                  <a:cubicBezTo>
                    <a:pt x="102332" y="101016"/>
                    <a:pt x="102507" y="100677"/>
                    <a:pt x="102682" y="100677"/>
                  </a:cubicBezTo>
                  <a:cubicBezTo>
                    <a:pt x="102857" y="100677"/>
                    <a:pt x="102857" y="101016"/>
                    <a:pt x="103032" y="101355"/>
                  </a:cubicBezTo>
                  <a:cubicBezTo>
                    <a:pt x="103556" y="103050"/>
                    <a:pt x="103381" y="105762"/>
                    <a:pt x="103556" y="107796"/>
                  </a:cubicBezTo>
                  <a:cubicBezTo>
                    <a:pt x="103731" y="108474"/>
                    <a:pt x="103731" y="109152"/>
                    <a:pt x="103906" y="109491"/>
                  </a:cubicBezTo>
                  <a:cubicBezTo>
                    <a:pt x="103906" y="109491"/>
                    <a:pt x="103906" y="109491"/>
                    <a:pt x="103906" y="109491"/>
                  </a:cubicBezTo>
                  <a:cubicBezTo>
                    <a:pt x="103906" y="109152"/>
                    <a:pt x="103906" y="109152"/>
                    <a:pt x="103906" y="109152"/>
                  </a:cubicBezTo>
                  <a:cubicBezTo>
                    <a:pt x="103906" y="108813"/>
                    <a:pt x="103906" y="108813"/>
                    <a:pt x="103906" y="108813"/>
                  </a:cubicBezTo>
                  <a:cubicBezTo>
                    <a:pt x="103906" y="109152"/>
                    <a:pt x="103906" y="109152"/>
                    <a:pt x="104081" y="109152"/>
                  </a:cubicBezTo>
                  <a:cubicBezTo>
                    <a:pt x="104081" y="109152"/>
                    <a:pt x="104256" y="108813"/>
                    <a:pt x="104431" y="108813"/>
                  </a:cubicBezTo>
                  <a:cubicBezTo>
                    <a:pt x="104606" y="108813"/>
                    <a:pt x="104956" y="109152"/>
                    <a:pt x="105481" y="109152"/>
                  </a:cubicBezTo>
                  <a:cubicBezTo>
                    <a:pt x="105830" y="109152"/>
                    <a:pt x="106180" y="109152"/>
                    <a:pt x="106355" y="108813"/>
                  </a:cubicBezTo>
                  <a:cubicBezTo>
                    <a:pt x="106880" y="108135"/>
                    <a:pt x="106880" y="107118"/>
                    <a:pt x="107580" y="106779"/>
                  </a:cubicBezTo>
                  <a:cubicBezTo>
                    <a:pt x="107580" y="108135"/>
                    <a:pt x="107580" y="108135"/>
                    <a:pt x="108279" y="108135"/>
                  </a:cubicBezTo>
                  <a:cubicBezTo>
                    <a:pt x="107230" y="108474"/>
                    <a:pt x="105306" y="110169"/>
                    <a:pt x="105306" y="112203"/>
                  </a:cubicBezTo>
                  <a:cubicBezTo>
                    <a:pt x="105306" y="112881"/>
                    <a:pt x="106005" y="114576"/>
                    <a:pt x="106355" y="114576"/>
                  </a:cubicBezTo>
                  <a:cubicBezTo>
                    <a:pt x="106705" y="114576"/>
                    <a:pt x="107755" y="111864"/>
                    <a:pt x="108629" y="111525"/>
                  </a:cubicBezTo>
                  <a:cubicBezTo>
                    <a:pt x="108979" y="111186"/>
                    <a:pt x="112303" y="108813"/>
                    <a:pt x="112303" y="108135"/>
                  </a:cubicBezTo>
                  <a:cubicBezTo>
                    <a:pt x="112303" y="107118"/>
                    <a:pt x="111078" y="106779"/>
                    <a:pt x="110728" y="106779"/>
                  </a:cubicBezTo>
                  <a:cubicBezTo>
                    <a:pt x="109329" y="106779"/>
                    <a:pt x="107055" y="104067"/>
                    <a:pt x="107055" y="101694"/>
                  </a:cubicBezTo>
                  <a:cubicBezTo>
                    <a:pt x="107055" y="101355"/>
                    <a:pt x="107405" y="100338"/>
                    <a:pt x="107580" y="99322"/>
                  </a:cubicBezTo>
                  <a:cubicBezTo>
                    <a:pt x="107230" y="99322"/>
                    <a:pt x="106705" y="99322"/>
                    <a:pt x="106180" y="99322"/>
                  </a:cubicBezTo>
                  <a:cubicBezTo>
                    <a:pt x="106530" y="98305"/>
                    <a:pt x="108279" y="97966"/>
                    <a:pt x="108279" y="95932"/>
                  </a:cubicBezTo>
                  <a:cubicBezTo>
                    <a:pt x="108279" y="94915"/>
                    <a:pt x="107580" y="94576"/>
                    <a:pt x="106705" y="94576"/>
                  </a:cubicBezTo>
                  <a:cubicBezTo>
                    <a:pt x="106355" y="94576"/>
                    <a:pt x="106005" y="94576"/>
                    <a:pt x="105830" y="94576"/>
                  </a:cubicBezTo>
                  <a:cubicBezTo>
                    <a:pt x="103556" y="94576"/>
                    <a:pt x="102682" y="97627"/>
                    <a:pt x="101107" y="97966"/>
                  </a:cubicBezTo>
                  <a:cubicBezTo>
                    <a:pt x="101807" y="95254"/>
                    <a:pt x="102857" y="96271"/>
                    <a:pt x="103906" y="94237"/>
                  </a:cubicBezTo>
                  <a:cubicBezTo>
                    <a:pt x="104606" y="92881"/>
                    <a:pt x="104081" y="91864"/>
                    <a:pt x="105131" y="91186"/>
                  </a:cubicBezTo>
                  <a:cubicBezTo>
                    <a:pt x="106005" y="90847"/>
                    <a:pt x="106705" y="90508"/>
                    <a:pt x="107405" y="90508"/>
                  </a:cubicBezTo>
                  <a:cubicBezTo>
                    <a:pt x="108104" y="90508"/>
                    <a:pt x="108979" y="90847"/>
                    <a:pt x="110029" y="90847"/>
                  </a:cubicBezTo>
                  <a:cubicBezTo>
                    <a:pt x="111078" y="90847"/>
                    <a:pt x="111953" y="91186"/>
                    <a:pt x="112827" y="91186"/>
                  </a:cubicBezTo>
                  <a:cubicBezTo>
                    <a:pt x="113702" y="91186"/>
                    <a:pt x="114402" y="90508"/>
                    <a:pt x="115276" y="88474"/>
                  </a:cubicBezTo>
                  <a:cubicBezTo>
                    <a:pt x="115976" y="86779"/>
                    <a:pt x="120000" y="86440"/>
                    <a:pt x="120000" y="83389"/>
                  </a:cubicBezTo>
                  <a:cubicBezTo>
                    <a:pt x="120000" y="81016"/>
                    <a:pt x="119650" y="80338"/>
                    <a:pt x="119125" y="78644"/>
                  </a:cubicBezTo>
                  <a:cubicBezTo>
                    <a:pt x="118775" y="78644"/>
                    <a:pt x="119300" y="77966"/>
                    <a:pt x="118775" y="77288"/>
                  </a:cubicBezTo>
                  <a:cubicBezTo>
                    <a:pt x="118775" y="76271"/>
                    <a:pt x="118775" y="76271"/>
                    <a:pt x="118775" y="76271"/>
                  </a:cubicBezTo>
                  <a:cubicBezTo>
                    <a:pt x="117551" y="77288"/>
                    <a:pt x="115276" y="78983"/>
                    <a:pt x="114052" y="78983"/>
                  </a:cubicBezTo>
                  <a:cubicBezTo>
                    <a:pt x="113877" y="78983"/>
                    <a:pt x="113527" y="78983"/>
                    <a:pt x="113527" y="78644"/>
                  </a:cubicBezTo>
                  <a:cubicBezTo>
                    <a:pt x="114577" y="77627"/>
                    <a:pt x="117201" y="76949"/>
                    <a:pt x="117551" y="74915"/>
                  </a:cubicBezTo>
                  <a:cubicBezTo>
                    <a:pt x="117551" y="74576"/>
                    <a:pt x="117201" y="74576"/>
                    <a:pt x="117201" y="73898"/>
                  </a:cubicBezTo>
                  <a:cubicBezTo>
                    <a:pt x="117026" y="73898"/>
                    <a:pt x="116851" y="73898"/>
                    <a:pt x="116676" y="73898"/>
                  </a:cubicBezTo>
                  <a:cubicBezTo>
                    <a:pt x="115451" y="73898"/>
                    <a:pt x="113352" y="72881"/>
                    <a:pt x="113352" y="69830"/>
                  </a:cubicBezTo>
                  <a:cubicBezTo>
                    <a:pt x="113352" y="69830"/>
                    <a:pt x="113352" y="69830"/>
                    <a:pt x="113352" y="69830"/>
                  </a:cubicBezTo>
                  <a:cubicBezTo>
                    <a:pt x="112303" y="69830"/>
                    <a:pt x="111778" y="68474"/>
                    <a:pt x="111078" y="67457"/>
                  </a:cubicBezTo>
                  <a:cubicBezTo>
                    <a:pt x="111253" y="67118"/>
                    <a:pt x="111778" y="66779"/>
                    <a:pt x="111778" y="65762"/>
                  </a:cubicBezTo>
                  <a:cubicBezTo>
                    <a:pt x="111778" y="64745"/>
                    <a:pt x="111428" y="64067"/>
                    <a:pt x="111428" y="63050"/>
                  </a:cubicBezTo>
                  <a:cubicBezTo>
                    <a:pt x="111078" y="62711"/>
                    <a:pt x="109329" y="60677"/>
                    <a:pt x="109854" y="58983"/>
                  </a:cubicBezTo>
                  <a:cubicBezTo>
                    <a:pt x="110379" y="56610"/>
                    <a:pt x="108279" y="56271"/>
                    <a:pt x="108104" y="53559"/>
                  </a:cubicBezTo>
                  <a:cubicBezTo>
                    <a:pt x="107930" y="53559"/>
                    <a:pt x="107405" y="52881"/>
                    <a:pt x="107230" y="52542"/>
                  </a:cubicBezTo>
                  <a:cubicBezTo>
                    <a:pt x="106880" y="52881"/>
                    <a:pt x="106180" y="53898"/>
                    <a:pt x="106180" y="55254"/>
                  </a:cubicBezTo>
                  <a:cubicBezTo>
                    <a:pt x="106180" y="56610"/>
                    <a:pt x="104606" y="59999"/>
                    <a:pt x="103381" y="59999"/>
                  </a:cubicBezTo>
                  <a:cubicBezTo>
                    <a:pt x="102332" y="59999"/>
                    <a:pt x="102332" y="57966"/>
                    <a:pt x="101632" y="57966"/>
                  </a:cubicBezTo>
                  <a:cubicBezTo>
                    <a:pt x="100758" y="57966"/>
                    <a:pt x="100408" y="53220"/>
                    <a:pt x="100408" y="51186"/>
                  </a:cubicBezTo>
                  <a:cubicBezTo>
                    <a:pt x="100058" y="48474"/>
                    <a:pt x="97434" y="50508"/>
                    <a:pt x="97434" y="47118"/>
                  </a:cubicBezTo>
                  <a:cubicBezTo>
                    <a:pt x="96034" y="46440"/>
                    <a:pt x="95860" y="43389"/>
                    <a:pt x="94460" y="43389"/>
                  </a:cubicBezTo>
                  <a:cubicBezTo>
                    <a:pt x="93760" y="43389"/>
                    <a:pt x="93760" y="44406"/>
                    <a:pt x="93061" y="44406"/>
                  </a:cubicBezTo>
                  <a:cubicBezTo>
                    <a:pt x="91661" y="44406"/>
                    <a:pt x="90612" y="42711"/>
                    <a:pt x="89212" y="42711"/>
                  </a:cubicBezTo>
                  <a:cubicBezTo>
                    <a:pt x="88513" y="42711"/>
                    <a:pt x="87813" y="43389"/>
                    <a:pt x="87813" y="45084"/>
                  </a:cubicBezTo>
                  <a:cubicBezTo>
                    <a:pt x="87813" y="46101"/>
                    <a:pt x="89562" y="47457"/>
                    <a:pt x="87988" y="49491"/>
                  </a:cubicBezTo>
                  <a:cubicBezTo>
                    <a:pt x="87288" y="50169"/>
                    <a:pt x="88862" y="52203"/>
                    <a:pt x="89037" y="53559"/>
                  </a:cubicBezTo>
                  <a:cubicBezTo>
                    <a:pt x="89212" y="56610"/>
                    <a:pt x="87813" y="57288"/>
                    <a:pt x="87113" y="57627"/>
                  </a:cubicBezTo>
                  <a:cubicBezTo>
                    <a:pt x="88163" y="61355"/>
                    <a:pt x="89912" y="62711"/>
                    <a:pt x="89912" y="69152"/>
                  </a:cubicBezTo>
                  <a:cubicBezTo>
                    <a:pt x="89912" y="70847"/>
                    <a:pt x="86938" y="74915"/>
                    <a:pt x="86064" y="75254"/>
                  </a:cubicBezTo>
                  <a:cubicBezTo>
                    <a:pt x="87638" y="76949"/>
                    <a:pt x="87113" y="82372"/>
                    <a:pt x="87638" y="84067"/>
                  </a:cubicBezTo>
                  <a:cubicBezTo>
                    <a:pt x="87463" y="84406"/>
                    <a:pt x="86938" y="85084"/>
                    <a:pt x="86763" y="86101"/>
                  </a:cubicBezTo>
                  <a:cubicBezTo>
                    <a:pt x="86413" y="86101"/>
                    <a:pt x="85889" y="87457"/>
                    <a:pt x="85539" y="87457"/>
                  </a:cubicBezTo>
                  <a:cubicBezTo>
                    <a:pt x="85539" y="87457"/>
                    <a:pt x="85364" y="87457"/>
                    <a:pt x="85364" y="87457"/>
                  </a:cubicBezTo>
                  <a:cubicBezTo>
                    <a:pt x="84139" y="85423"/>
                    <a:pt x="82390" y="82372"/>
                    <a:pt x="82390" y="79661"/>
                  </a:cubicBezTo>
                  <a:cubicBezTo>
                    <a:pt x="82390" y="76610"/>
                    <a:pt x="82740" y="74237"/>
                    <a:pt x="81341" y="72542"/>
                  </a:cubicBezTo>
                  <a:cubicBezTo>
                    <a:pt x="78017" y="72542"/>
                    <a:pt x="78017" y="72542"/>
                    <a:pt x="78017" y="72542"/>
                  </a:cubicBezTo>
                  <a:cubicBezTo>
                    <a:pt x="76268" y="69830"/>
                    <a:pt x="74169" y="68474"/>
                    <a:pt x="72069" y="66779"/>
                  </a:cubicBezTo>
                  <a:cubicBezTo>
                    <a:pt x="71545" y="66440"/>
                    <a:pt x="70495" y="64745"/>
                    <a:pt x="69795" y="64745"/>
                  </a:cubicBezTo>
                  <a:cubicBezTo>
                    <a:pt x="69096" y="64745"/>
                    <a:pt x="68746" y="66440"/>
                    <a:pt x="67871" y="66440"/>
                  </a:cubicBezTo>
                  <a:cubicBezTo>
                    <a:pt x="67871" y="64067"/>
                    <a:pt x="67172" y="58644"/>
                    <a:pt x="66122" y="58644"/>
                  </a:cubicBezTo>
                  <a:cubicBezTo>
                    <a:pt x="65597" y="58644"/>
                    <a:pt x="65247" y="59322"/>
                    <a:pt x="64897" y="59661"/>
                  </a:cubicBezTo>
                  <a:cubicBezTo>
                    <a:pt x="65072" y="58305"/>
                    <a:pt x="64897" y="57966"/>
                    <a:pt x="64897" y="55254"/>
                  </a:cubicBezTo>
                  <a:cubicBezTo>
                    <a:pt x="64897" y="51525"/>
                    <a:pt x="65422" y="49152"/>
                    <a:pt x="66472" y="47118"/>
                  </a:cubicBezTo>
                  <a:cubicBezTo>
                    <a:pt x="66997" y="46101"/>
                    <a:pt x="67871" y="42372"/>
                    <a:pt x="68221" y="42033"/>
                  </a:cubicBezTo>
                  <a:cubicBezTo>
                    <a:pt x="69096" y="41694"/>
                    <a:pt x="70495" y="42711"/>
                    <a:pt x="70495" y="40338"/>
                  </a:cubicBezTo>
                  <a:cubicBezTo>
                    <a:pt x="70495" y="38644"/>
                    <a:pt x="68571" y="38644"/>
                    <a:pt x="67871" y="37966"/>
                  </a:cubicBezTo>
                  <a:cubicBezTo>
                    <a:pt x="67871" y="37966"/>
                    <a:pt x="68046" y="37966"/>
                    <a:pt x="68046" y="37966"/>
                  </a:cubicBezTo>
                  <a:cubicBezTo>
                    <a:pt x="68046" y="37966"/>
                    <a:pt x="68046" y="37966"/>
                    <a:pt x="68046" y="37627"/>
                  </a:cubicBezTo>
                  <a:cubicBezTo>
                    <a:pt x="68046" y="37627"/>
                    <a:pt x="68046" y="37288"/>
                    <a:pt x="68221" y="37288"/>
                  </a:cubicBezTo>
                  <a:cubicBezTo>
                    <a:pt x="68571" y="37288"/>
                    <a:pt x="69271" y="37627"/>
                    <a:pt x="70845" y="38644"/>
                  </a:cubicBezTo>
                  <a:cubicBezTo>
                    <a:pt x="71020" y="38644"/>
                    <a:pt x="71020" y="38644"/>
                    <a:pt x="71195" y="38644"/>
                  </a:cubicBezTo>
                  <a:cubicBezTo>
                    <a:pt x="71895" y="38644"/>
                    <a:pt x="71370" y="36610"/>
                    <a:pt x="71895" y="36610"/>
                  </a:cubicBezTo>
                  <a:cubicBezTo>
                    <a:pt x="72069" y="36610"/>
                    <a:pt x="72419" y="36610"/>
                    <a:pt x="72944" y="36610"/>
                  </a:cubicBezTo>
                  <a:cubicBezTo>
                    <a:pt x="74169" y="36610"/>
                    <a:pt x="74868" y="34237"/>
                    <a:pt x="75568" y="33220"/>
                  </a:cubicBezTo>
                  <a:cubicBezTo>
                    <a:pt x="75568" y="31525"/>
                    <a:pt x="75568" y="31525"/>
                    <a:pt x="75568" y="31525"/>
                  </a:cubicBezTo>
                  <a:cubicBezTo>
                    <a:pt x="73994" y="30847"/>
                    <a:pt x="72244" y="31186"/>
                    <a:pt x="71545" y="28474"/>
                  </a:cubicBezTo>
                  <a:cubicBezTo>
                    <a:pt x="71545" y="28474"/>
                    <a:pt x="72069" y="28474"/>
                    <a:pt x="72419" y="28474"/>
                  </a:cubicBezTo>
                  <a:cubicBezTo>
                    <a:pt x="72944" y="29152"/>
                    <a:pt x="73644" y="30508"/>
                    <a:pt x="74693" y="30508"/>
                  </a:cubicBezTo>
                  <a:cubicBezTo>
                    <a:pt x="75393" y="30508"/>
                    <a:pt x="76793" y="28474"/>
                    <a:pt x="76793" y="27457"/>
                  </a:cubicBezTo>
                  <a:cubicBezTo>
                    <a:pt x="76793" y="27118"/>
                    <a:pt x="76093" y="25423"/>
                    <a:pt x="76443" y="25423"/>
                  </a:cubicBezTo>
                  <a:cubicBezTo>
                    <a:pt x="77492" y="25423"/>
                    <a:pt x="78017" y="27457"/>
                    <a:pt x="78717" y="27457"/>
                  </a:cubicBezTo>
                  <a:cubicBezTo>
                    <a:pt x="79067" y="27457"/>
                    <a:pt x="79416" y="26440"/>
                    <a:pt x="80291" y="26440"/>
                  </a:cubicBezTo>
                  <a:cubicBezTo>
                    <a:pt x="80116" y="26101"/>
                    <a:pt x="80116" y="25423"/>
                    <a:pt x="80466" y="25423"/>
                  </a:cubicBezTo>
                  <a:cubicBezTo>
                    <a:pt x="80466" y="25423"/>
                    <a:pt x="80641" y="25423"/>
                    <a:pt x="80816" y="26101"/>
                  </a:cubicBezTo>
                  <a:cubicBezTo>
                    <a:pt x="80991" y="26101"/>
                    <a:pt x="80991" y="26101"/>
                    <a:pt x="80991" y="26101"/>
                  </a:cubicBezTo>
                  <a:cubicBezTo>
                    <a:pt x="81690" y="26101"/>
                    <a:pt x="83790" y="22711"/>
                    <a:pt x="83790" y="21694"/>
                  </a:cubicBezTo>
                  <a:cubicBezTo>
                    <a:pt x="83790" y="20677"/>
                    <a:pt x="82565" y="19661"/>
                    <a:pt x="82565" y="19322"/>
                  </a:cubicBezTo>
                  <a:cubicBezTo>
                    <a:pt x="82565" y="18644"/>
                    <a:pt x="82040" y="16949"/>
                    <a:pt x="83440" y="15593"/>
                  </a:cubicBezTo>
                  <a:cubicBezTo>
                    <a:pt x="83790" y="14576"/>
                    <a:pt x="83440" y="14915"/>
                    <a:pt x="83440" y="13220"/>
                  </a:cubicBezTo>
                  <a:cubicBezTo>
                    <a:pt x="81865" y="13220"/>
                    <a:pt x="82390" y="10847"/>
                    <a:pt x="80291" y="10847"/>
                  </a:cubicBezTo>
                  <a:cubicBezTo>
                    <a:pt x="79941" y="10508"/>
                    <a:pt x="79591" y="10169"/>
                    <a:pt x="79067" y="10169"/>
                  </a:cubicBezTo>
                  <a:cubicBezTo>
                    <a:pt x="78542" y="10169"/>
                    <a:pt x="77842" y="10847"/>
                    <a:pt x="77842" y="11864"/>
                  </a:cubicBezTo>
                  <a:cubicBezTo>
                    <a:pt x="77842" y="13220"/>
                    <a:pt x="78542" y="13559"/>
                    <a:pt x="78542" y="14576"/>
                  </a:cubicBezTo>
                  <a:cubicBezTo>
                    <a:pt x="78542" y="15593"/>
                    <a:pt x="77492" y="15593"/>
                    <a:pt x="77142" y="16610"/>
                  </a:cubicBezTo>
                  <a:cubicBezTo>
                    <a:pt x="76793" y="17966"/>
                    <a:pt x="76967" y="19322"/>
                    <a:pt x="76268" y="21016"/>
                  </a:cubicBezTo>
                  <a:cubicBezTo>
                    <a:pt x="75918" y="21694"/>
                    <a:pt x="75743" y="22033"/>
                    <a:pt x="75393" y="22033"/>
                  </a:cubicBezTo>
                  <a:cubicBezTo>
                    <a:pt x="74518" y="22033"/>
                    <a:pt x="73644" y="19322"/>
                    <a:pt x="73644" y="18305"/>
                  </a:cubicBezTo>
                  <a:cubicBezTo>
                    <a:pt x="73644" y="17288"/>
                    <a:pt x="74518" y="17288"/>
                    <a:pt x="74518" y="15932"/>
                  </a:cubicBezTo>
                  <a:cubicBezTo>
                    <a:pt x="74518" y="15254"/>
                    <a:pt x="72944" y="12542"/>
                    <a:pt x="72594" y="12542"/>
                  </a:cubicBezTo>
                  <a:cubicBezTo>
                    <a:pt x="71195" y="12542"/>
                    <a:pt x="72244" y="16610"/>
                    <a:pt x="70670" y="16610"/>
                  </a:cubicBezTo>
                  <a:cubicBezTo>
                    <a:pt x="70670" y="15254"/>
                    <a:pt x="70495" y="13898"/>
                    <a:pt x="69446" y="12881"/>
                  </a:cubicBezTo>
                  <a:cubicBezTo>
                    <a:pt x="69620" y="12542"/>
                    <a:pt x="69795" y="12203"/>
                    <a:pt x="69970" y="11864"/>
                  </a:cubicBezTo>
                  <a:cubicBezTo>
                    <a:pt x="69271" y="10847"/>
                    <a:pt x="68046" y="11864"/>
                    <a:pt x="67521" y="10508"/>
                  </a:cubicBezTo>
                  <a:cubicBezTo>
                    <a:pt x="67871" y="10169"/>
                    <a:pt x="68746" y="9491"/>
                    <a:pt x="68746" y="8135"/>
                  </a:cubicBezTo>
                  <a:cubicBezTo>
                    <a:pt x="68746" y="6440"/>
                    <a:pt x="67346" y="6440"/>
                    <a:pt x="67346" y="5084"/>
                  </a:cubicBezTo>
                  <a:cubicBezTo>
                    <a:pt x="67172" y="2033"/>
                    <a:pt x="66122" y="0"/>
                    <a:pt x="64198" y="0"/>
                  </a:cubicBezTo>
                  <a:cubicBezTo>
                    <a:pt x="64198" y="0"/>
                    <a:pt x="64198" y="0"/>
                    <a:pt x="64198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2578549" y="2166938"/>
              <a:ext cx="652500" cy="4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12718"/>
                  </a:move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moveTo>
                    <a:pt x="34684" y="0"/>
                  </a:moveTo>
                  <a:cubicBezTo>
                    <a:pt x="33089" y="0"/>
                    <a:pt x="31893" y="3317"/>
                    <a:pt x="29900" y="4423"/>
                  </a:cubicBezTo>
                  <a:cubicBezTo>
                    <a:pt x="29501" y="4423"/>
                    <a:pt x="29102" y="4423"/>
                    <a:pt x="28704" y="4423"/>
                  </a:cubicBezTo>
                  <a:cubicBezTo>
                    <a:pt x="28305" y="4423"/>
                    <a:pt x="27906" y="4423"/>
                    <a:pt x="27906" y="4423"/>
                  </a:cubicBezTo>
                  <a:cubicBezTo>
                    <a:pt x="27508" y="4423"/>
                    <a:pt x="27109" y="4423"/>
                    <a:pt x="26710" y="4423"/>
                  </a:cubicBezTo>
                  <a:cubicBezTo>
                    <a:pt x="26710" y="4423"/>
                    <a:pt x="26312" y="4423"/>
                    <a:pt x="25913" y="4423"/>
                  </a:cubicBezTo>
                  <a:cubicBezTo>
                    <a:pt x="19933" y="7188"/>
                    <a:pt x="14750" y="13271"/>
                    <a:pt x="11561" y="19354"/>
                  </a:cubicBezTo>
                  <a:cubicBezTo>
                    <a:pt x="5182" y="19354"/>
                    <a:pt x="5182" y="19354"/>
                    <a:pt x="5182" y="19354"/>
                  </a:cubicBezTo>
                  <a:cubicBezTo>
                    <a:pt x="5182" y="19907"/>
                    <a:pt x="3588" y="23778"/>
                    <a:pt x="3588" y="23778"/>
                  </a:cubicBezTo>
                  <a:cubicBezTo>
                    <a:pt x="3588" y="24884"/>
                    <a:pt x="7973" y="26543"/>
                    <a:pt x="9568" y="27096"/>
                  </a:cubicBezTo>
                  <a:cubicBezTo>
                    <a:pt x="10764" y="28202"/>
                    <a:pt x="11960" y="33179"/>
                    <a:pt x="12757" y="33732"/>
                  </a:cubicBezTo>
                  <a:cubicBezTo>
                    <a:pt x="15946" y="35944"/>
                    <a:pt x="18338" y="35944"/>
                    <a:pt x="19534" y="40921"/>
                  </a:cubicBezTo>
                  <a:cubicBezTo>
                    <a:pt x="19136" y="41474"/>
                    <a:pt x="18737" y="41474"/>
                    <a:pt x="18737" y="41474"/>
                  </a:cubicBezTo>
                  <a:cubicBezTo>
                    <a:pt x="17940" y="41474"/>
                    <a:pt x="17541" y="40921"/>
                    <a:pt x="16345" y="40921"/>
                  </a:cubicBezTo>
                  <a:cubicBezTo>
                    <a:pt x="15548" y="40921"/>
                    <a:pt x="14750" y="41474"/>
                    <a:pt x="14352" y="41474"/>
                  </a:cubicBezTo>
                  <a:cubicBezTo>
                    <a:pt x="13156" y="41474"/>
                    <a:pt x="12358" y="40921"/>
                    <a:pt x="12358" y="37603"/>
                  </a:cubicBezTo>
                  <a:cubicBezTo>
                    <a:pt x="10365" y="37603"/>
                    <a:pt x="10365" y="37603"/>
                    <a:pt x="10365" y="37603"/>
                  </a:cubicBezTo>
                  <a:cubicBezTo>
                    <a:pt x="7574" y="39815"/>
                    <a:pt x="2790" y="42027"/>
                    <a:pt x="0" y="44239"/>
                  </a:cubicBezTo>
                  <a:cubicBezTo>
                    <a:pt x="797" y="45898"/>
                    <a:pt x="1594" y="47004"/>
                    <a:pt x="3588" y="47004"/>
                  </a:cubicBezTo>
                  <a:cubicBezTo>
                    <a:pt x="3189" y="47557"/>
                    <a:pt x="3189" y="48110"/>
                    <a:pt x="3189" y="48663"/>
                  </a:cubicBezTo>
                  <a:cubicBezTo>
                    <a:pt x="3189" y="49769"/>
                    <a:pt x="4385" y="50322"/>
                    <a:pt x="4784" y="53087"/>
                  </a:cubicBezTo>
                  <a:cubicBezTo>
                    <a:pt x="5581" y="53087"/>
                    <a:pt x="8372" y="53087"/>
                    <a:pt x="10764" y="53087"/>
                  </a:cubicBezTo>
                  <a:cubicBezTo>
                    <a:pt x="10764" y="52534"/>
                    <a:pt x="11162" y="52534"/>
                    <a:pt x="11162" y="52534"/>
                  </a:cubicBezTo>
                  <a:cubicBezTo>
                    <a:pt x="12358" y="52534"/>
                    <a:pt x="13554" y="54193"/>
                    <a:pt x="15149" y="54193"/>
                  </a:cubicBezTo>
                  <a:cubicBezTo>
                    <a:pt x="17541" y="54193"/>
                    <a:pt x="18338" y="51428"/>
                    <a:pt x="20332" y="51428"/>
                  </a:cubicBezTo>
                  <a:cubicBezTo>
                    <a:pt x="20730" y="51428"/>
                    <a:pt x="20730" y="51428"/>
                    <a:pt x="21129" y="51428"/>
                  </a:cubicBezTo>
                  <a:cubicBezTo>
                    <a:pt x="21129" y="51428"/>
                    <a:pt x="21528" y="51428"/>
                    <a:pt x="21926" y="51428"/>
                  </a:cubicBezTo>
                  <a:cubicBezTo>
                    <a:pt x="21926" y="53640"/>
                    <a:pt x="21926" y="53640"/>
                    <a:pt x="21926" y="53640"/>
                  </a:cubicBezTo>
                  <a:cubicBezTo>
                    <a:pt x="21528" y="53087"/>
                    <a:pt x="21528" y="53087"/>
                    <a:pt x="21129" y="53087"/>
                  </a:cubicBezTo>
                  <a:cubicBezTo>
                    <a:pt x="21129" y="53087"/>
                    <a:pt x="20730" y="53087"/>
                    <a:pt x="20332" y="53640"/>
                  </a:cubicBezTo>
                  <a:cubicBezTo>
                    <a:pt x="20332" y="54193"/>
                    <a:pt x="21926" y="56405"/>
                    <a:pt x="21926" y="57511"/>
                  </a:cubicBezTo>
                  <a:cubicBezTo>
                    <a:pt x="21926" y="59723"/>
                    <a:pt x="14352" y="63594"/>
                    <a:pt x="13554" y="63594"/>
                  </a:cubicBezTo>
                  <a:cubicBezTo>
                    <a:pt x="11162" y="63594"/>
                    <a:pt x="4784" y="67465"/>
                    <a:pt x="4784" y="72442"/>
                  </a:cubicBezTo>
                  <a:cubicBezTo>
                    <a:pt x="4784" y="74654"/>
                    <a:pt x="8372" y="75760"/>
                    <a:pt x="9568" y="79078"/>
                  </a:cubicBezTo>
                  <a:cubicBezTo>
                    <a:pt x="8770" y="79078"/>
                    <a:pt x="8372" y="79631"/>
                    <a:pt x="7574" y="79631"/>
                  </a:cubicBezTo>
                  <a:cubicBezTo>
                    <a:pt x="8372" y="80737"/>
                    <a:pt x="13953" y="86820"/>
                    <a:pt x="15149" y="86820"/>
                  </a:cubicBezTo>
                  <a:cubicBezTo>
                    <a:pt x="15946" y="86820"/>
                    <a:pt x="16744" y="84055"/>
                    <a:pt x="17541" y="84055"/>
                  </a:cubicBezTo>
                  <a:cubicBezTo>
                    <a:pt x="18737" y="84055"/>
                    <a:pt x="18338" y="86267"/>
                    <a:pt x="18338" y="86267"/>
                  </a:cubicBezTo>
                  <a:cubicBezTo>
                    <a:pt x="18338" y="87926"/>
                    <a:pt x="18338" y="87926"/>
                    <a:pt x="18338" y="89585"/>
                  </a:cubicBezTo>
                  <a:cubicBezTo>
                    <a:pt x="18338" y="90691"/>
                    <a:pt x="18737" y="93456"/>
                    <a:pt x="19534" y="93456"/>
                  </a:cubicBezTo>
                  <a:cubicBezTo>
                    <a:pt x="19933" y="93456"/>
                    <a:pt x="20730" y="92350"/>
                    <a:pt x="21129" y="92350"/>
                  </a:cubicBezTo>
                  <a:cubicBezTo>
                    <a:pt x="21926" y="92350"/>
                    <a:pt x="21528" y="92350"/>
                    <a:pt x="22724" y="92350"/>
                  </a:cubicBezTo>
                  <a:cubicBezTo>
                    <a:pt x="22724" y="91797"/>
                    <a:pt x="22724" y="90691"/>
                    <a:pt x="22724" y="90138"/>
                  </a:cubicBezTo>
                  <a:cubicBezTo>
                    <a:pt x="24717" y="91797"/>
                    <a:pt x="25514" y="92903"/>
                    <a:pt x="28305" y="94562"/>
                  </a:cubicBezTo>
                  <a:cubicBezTo>
                    <a:pt x="28305" y="93456"/>
                    <a:pt x="28704" y="92903"/>
                    <a:pt x="29102" y="91244"/>
                  </a:cubicBezTo>
                  <a:cubicBezTo>
                    <a:pt x="29900" y="91797"/>
                    <a:pt x="30697" y="92903"/>
                    <a:pt x="31893" y="92903"/>
                  </a:cubicBezTo>
                  <a:cubicBezTo>
                    <a:pt x="33887" y="92903"/>
                    <a:pt x="34684" y="91797"/>
                    <a:pt x="36279" y="90691"/>
                  </a:cubicBezTo>
                  <a:cubicBezTo>
                    <a:pt x="37873" y="90691"/>
                    <a:pt x="37873" y="90691"/>
                    <a:pt x="37873" y="90691"/>
                  </a:cubicBezTo>
                  <a:cubicBezTo>
                    <a:pt x="35083" y="92903"/>
                    <a:pt x="35083" y="97880"/>
                    <a:pt x="32691" y="100092"/>
                  </a:cubicBezTo>
                  <a:cubicBezTo>
                    <a:pt x="29900" y="102304"/>
                    <a:pt x="25514" y="105069"/>
                    <a:pt x="23521" y="108940"/>
                  </a:cubicBezTo>
                  <a:cubicBezTo>
                    <a:pt x="22325" y="111152"/>
                    <a:pt x="19933" y="109493"/>
                    <a:pt x="18338" y="111152"/>
                  </a:cubicBezTo>
                  <a:cubicBezTo>
                    <a:pt x="16744" y="111705"/>
                    <a:pt x="15946" y="115023"/>
                    <a:pt x="14352" y="116129"/>
                  </a:cubicBezTo>
                  <a:cubicBezTo>
                    <a:pt x="12757" y="117788"/>
                    <a:pt x="10365" y="116682"/>
                    <a:pt x="9169" y="119447"/>
                  </a:cubicBezTo>
                  <a:cubicBezTo>
                    <a:pt x="9568" y="119447"/>
                    <a:pt x="10365" y="120000"/>
                    <a:pt x="10764" y="120000"/>
                  </a:cubicBezTo>
                  <a:cubicBezTo>
                    <a:pt x="14352" y="120000"/>
                    <a:pt x="16744" y="114470"/>
                    <a:pt x="20332" y="113917"/>
                  </a:cubicBezTo>
                  <a:cubicBezTo>
                    <a:pt x="23521" y="113364"/>
                    <a:pt x="27508" y="111705"/>
                    <a:pt x="29102" y="108940"/>
                  </a:cubicBezTo>
                  <a:cubicBezTo>
                    <a:pt x="31096" y="106728"/>
                    <a:pt x="34684" y="105069"/>
                    <a:pt x="36677" y="102304"/>
                  </a:cubicBezTo>
                  <a:cubicBezTo>
                    <a:pt x="37475" y="100645"/>
                    <a:pt x="37873" y="98986"/>
                    <a:pt x="39468" y="98433"/>
                  </a:cubicBezTo>
                  <a:cubicBezTo>
                    <a:pt x="41860" y="96774"/>
                    <a:pt x="44252" y="95668"/>
                    <a:pt x="44252" y="91797"/>
                  </a:cubicBezTo>
                  <a:cubicBezTo>
                    <a:pt x="44252" y="91244"/>
                    <a:pt x="44252" y="90138"/>
                    <a:pt x="44252" y="89585"/>
                  </a:cubicBezTo>
                  <a:cubicBezTo>
                    <a:pt x="44252" y="84608"/>
                    <a:pt x="51827" y="75760"/>
                    <a:pt x="54617" y="75760"/>
                  </a:cubicBezTo>
                  <a:cubicBezTo>
                    <a:pt x="55016" y="75760"/>
                    <a:pt x="55016" y="75760"/>
                    <a:pt x="55813" y="75760"/>
                  </a:cubicBezTo>
                  <a:cubicBezTo>
                    <a:pt x="55813" y="76313"/>
                    <a:pt x="55813" y="76866"/>
                    <a:pt x="55813" y="77419"/>
                  </a:cubicBezTo>
                  <a:cubicBezTo>
                    <a:pt x="52624" y="78525"/>
                    <a:pt x="51029" y="81290"/>
                    <a:pt x="51029" y="85161"/>
                  </a:cubicBezTo>
                  <a:cubicBezTo>
                    <a:pt x="51029" y="85714"/>
                    <a:pt x="50232" y="85714"/>
                    <a:pt x="51029" y="86820"/>
                  </a:cubicBezTo>
                  <a:cubicBezTo>
                    <a:pt x="50631" y="86820"/>
                    <a:pt x="50232" y="87373"/>
                    <a:pt x="50232" y="87926"/>
                  </a:cubicBezTo>
                  <a:cubicBezTo>
                    <a:pt x="50232" y="88479"/>
                    <a:pt x="50631" y="89032"/>
                    <a:pt x="51029" y="89032"/>
                  </a:cubicBezTo>
                  <a:cubicBezTo>
                    <a:pt x="53820" y="89032"/>
                    <a:pt x="60996" y="83502"/>
                    <a:pt x="62591" y="80184"/>
                  </a:cubicBezTo>
                  <a:cubicBezTo>
                    <a:pt x="61794" y="79631"/>
                    <a:pt x="61794" y="79078"/>
                    <a:pt x="61395" y="77972"/>
                  </a:cubicBezTo>
                  <a:cubicBezTo>
                    <a:pt x="62192" y="77419"/>
                    <a:pt x="64584" y="76866"/>
                    <a:pt x="65780" y="75760"/>
                  </a:cubicBezTo>
                  <a:cubicBezTo>
                    <a:pt x="67774" y="81290"/>
                    <a:pt x="72956" y="81843"/>
                    <a:pt x="76544" y="83502"/>
                  </a:cubicBezTo>
                  <a:cubicBezTo>
                    <a:pt x="82923" y="83502"/>
                    <a:pt x="82923" y="83502"/>
                    <a:pt x="82923" y="83502"/>
                  </a:cubicBezTo>
                  <a:cubicBezTo>
                    <a:pt x="86112" y="86267"/>
                    <a:pt x="90099" y="86267"/>
                    <a:pt x="92890" y="89032"/>
                  </a:cubicBezTo>
                  <a:cubicBezTo>
                    <a:pt x="94086" y="90691"/>
                    <a:pt x="95681" y="95115"/>
                    <a:pt x="98073" y="95115"/>
                  </a:cubicBezTo>
                  <a:cubicBezTo>
                    <a:pt x="99269" y="95115"/>
                    <a:pt x="99667" y="93456"/>
                    <a:pt x="99667" y="92350"/>
                  </a:cubicBezTo>
                  <a:cubicBezTo>
                    <a:pt x="100863" y="93456"/>
                    <a:pt x="101661" y="94562"/>
                    <a:pt x="103255" y="94562"/>
                  </a:cubicBezTo>
                  <a:cubicBezTo>
                    <a:pt x="103255" y="94562"/>
                    <a:pt x="103654" y="94009"/>
                    <a:pt x="103654" y="94009"/>
                  </a:cubicBezTo>
                  <a:cubicBezTo>
                    <a:pt x="104053" y="94009"/>
                    <a:pt x="104850" y="95115"/>
                    <a:pt x="105249" y="95668"/>
                  </a:cubicBezTo>
                  <a:cubicBezTo>
                    <a:pt x="104850" y="96221"/>
                    <a:pt x="104053" y="97327"/>
                    <a:pt x="104053" y="98986"/>
                  </a:cubicBezTo>
                  <a:cubicBezTo>
                    <a:pt x="104053" y="100092"/>
                    <a:pt x="105249" y="101198"/>
                    <a:pt x="105647" y="101198"/>
                  </a:cubicBezTo>
                  <a:cubicBezTo>
                    <a:pt x="107242" y="101198"/>
                    <a:pt x="106843" y="99539"/>
                    <a:pt x="108837" y="99539"/>
                  </a:cubicBezTo>
                  <a:cubicBezTo>
                    <a:pt x="108837" y="99539"/>
                    <a:pt x="108837" y="100092"/>
                    <a:pt x="108837" y="101198"/>
                  </a:cubicBezTo>
                  <a:cubicBezTo>
                    <a:pt x="108837" y="102304"/>
                    <a:pt x="107242" y="102857"/>
                    <a:pt x="107242" y="103963"/>
                  </a:cubicBezTo>
                  <a:cubicBezTo>
                    <a:pt x="107242" y="105069"/>
                    <a:pt x="107641" y="106175"/>
                    <a:pt x="109235" y="106175"/>
                  </a:cubicBezTo>
                  <a:cubicBezTo>
                    <a:pt x="111229" y="106175"/>
                    <a:pt x="112425" y="106175"/>
                    <a:pt x="112425" y="108940"/>
                  </a:cubicBezTo>
                  <a:cubicBezTo>
                    <a:pt x="112425" y="110046"/>
                    <a:pt x="112425" y="109493"/>
                    <a:pt x="112425" y="111152"/>
                  </a:cubicBezTo>
                  <a:cubicBezTo>
                    <a:pt x="112425" y="112811"/>
                    <a:pt x="115614" y="115576"/>
                    <a:pt x="117209" y="115576"/>
                  </a:cubicBezTo>
                  <a:cubicBezTo>
                    <a:pt x="118006" y="115576"/>
                    <a:pt x="118006" y="115576"/>
                    <a:pt x="118405" y="115576"/>
                  </a:cubicBezTo>
                  <a:cubicBezTo>
                    <a:pt x="118405" y="114470"/>
                    <a:pt x="120000" y="113917"/>
                    <a:pt x="120000" y="112258"/>
                  </a:cubicBezTo>
                  <a:cubicBezTo>
                    <a:pt x="120000" y="112258"/>
                    <a:pt x="120000" y="112258"/>
                    <a:pt x="120000" y="112258"/>
                  </a:cubicBezTo>
                  <a:cubicBezTo>
                    <a:pt x="120000" y="108940"/>
                    <a:pt x="118006" y="108387"/>
                    <a:pt x="117209" y="106728"/>
                  </a:cubicBezTo>
                  <a:cubicBezTo>
                    <a:pt x="116411" y="105622"/>
                    <a:pt x="115215" y="106175"/>
                    <a:pt x="114418" y="105069"/>
                  </a:cubicBezTo>
                  <a:cubicBezTo>
                    <a:pt x="113222" y="103410"/>
                    <a:pt x="112425" y="101198"/>
                    <a:pt x="112026" y="99539"/>
                  </a:cubicBezTo>
                  <a:cubicBezTo>
                    <a:pt x="111627" y="97880"/>
                    <a:pt x="110830" y="97327"/>
                    <a:pt x="110830" y="96774"/>
                  </a:cubicBezTo>
                  <a:cubicBezTo>
                    <a:pt x="107641" y="90691"/>
                    <a:pt x="106046" y="89032"/>
                    <a:pt x="102857" y="84608"/>
                  </a:cubicBezTo>
                  <a:cubicBezTo>
                    <a:pt x="102059" y="85161"/>
                    <a:pt x="101262" y="85161"/>
                    <a:pt x="100465" y="85161"/>
                  </a:cubicBezTo>
                  <a:cubicBezTo>
                    <a:pt x="98870" y="85714"/>
                    <a:pt x="98870" y="89032"/>
                    <a:pt x="97275" y="89032"/>
                  </a:cubicBezTo>
                  <a:cubicBezTo>
                    <a:pt x="95282" y="89032"/>
                    <a:pt x="92890" y="85161"/>
                    <a:pt x="91694" y="82949"/>
                  </a:cubicBezTo>
                  <a:cubicBezTo>
                    <a:pt x="91295" y="81290"/>
                    <a:pt x="90099" y="81290"/>
                    <a:pt x="88903" y="81290"/>
                  </a:cubicBezTo>
                  <a:cubicBezTo>
                    <a:pt x="88903" y="81290"/>
                    <a:pt x="88504" y="81290"/>
                    <a:pt x="88504" y="81290"/>
                  </a:cubicBezTo>
                  <a:cubicBezTo>
                    <a:pt x="88106" y="81290"/>
                    <a:pt x="88106" y="81290"/>
                    <a:pt x="87707" y="81290"/>
                  </a:cubicBezTo>
                  <a:cubicBezTo>
                    <a:pt x="86910" y="81290"/>
                    <a:pt x="86112" y="81290"/>
                    <a:pt x="85714" y="80737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2923" y="11612"/>
                    <a:pt x="81727" y="9953"/>
                    <a:pt x="78538" y="9953"/>
                  </a:cubicBezTo>
                  <a:cubicBezTo>
                    <a:pt x="76544" y="9953"/>
                    <a:pt x="75348" y="11059"/>
                    <a:pt x="72956" y="11059"/>
                  </a:cubicBezTo>
                  <a:cubicBezTo>
                    <a:pt x="69767" y="11059"/>
                    <a:pt x="62591" y="9953"/>
                    <a:pt x="60598" y="7188"/>
                  </a:cubicBezTo>
                  <a:cubicBezTo>
                    <a:pt x="51827" y="7188"/>
                    <a:pt x="51827" y="7188"/>
                    <a:pt x="51827" y="7188"/>
                  </a:cubicBezTo>
                  <a:cubicBezTo>
                    <a:pt x="50232" y="6082"/>
                    <a:pt x="49833" y="4976"/>
                    <a:pt x="48239" y="3870"/>
                  </a:cubicBezTo>
                  <a:cubicBezTo>
                    <a:pt x="42657" y="3870"/>
                    <a:pt x="42657" y="3870"/>
                    <a:pt x="42657" y="3870"/>
                  </a:cubicBezTo>
                  <a:cubicBezTo>
                    <a:pt x="41860" y="3317"/>
                    <a:pt x="41461" y="2764"/>
                    <a:pt x="40265" y="2211"/>
                  </a:cubicBezTo>
                  <a:cubicBezTo>
                    <a:pt x="39468" y="3317"/>
                    <a:pt x="38671" y="4423"/>
                    <a:pt x="37873" y="4423"/>
                  </a:cubicBezTo>
                  <a:cubicBezTo>
                    <a:pt x="37475" y="4423"/>
                    <a:pt x="37475" y="4423"/>
                    <a:pt x="37475" y="4423"/>
                  </a:cubicBezTo>
                  <a:cubicBezTo>
                    <a:pt x="37475" y="3870"/>
                    <a:pt x="37873" y="3317"/>
                    <a:pt x="38272" y="2211"/>
                  </a:cubicBezTo>
                  <a:cubicBezTo>
                    <a:pt x="36677" y="1658"/>
                    <a:pt x="36279" y="0"/>
                    <a:pt x="34684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3165923" y="2589213"/>
              <a:ext cx="318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714" y="0"/>
                  </a:moveTo>
                  <a:cubicBezTo>
                    <a:pt x="8571" y="0"/>
                    <a:pt x="0" y="6666"/>
                    <a:pt x="0" y="40000"/>
                  </a:cubicBezTo>
                  <a:cubicBezTo>
                    <a:pt x="8571" y="33333"/>
                    <a:pt x="17142" y="33333"/>
                    <a:pt x="17142" y="33333"/>
                  </a:cubicBezTo>
                  <a:cubicBezTo>
                    <a:pt x="25714" y="33333"/>
                    <a:pt x="34285" y="40000"/>
                    <a:pt x="51428" y="40000"/>
                  </a:cubicBezTo>
                  <a:cubicBezTo>
                    <a:pt x="51428" y="53333"/>
                    <a:pt x="51428" y="66666"/>
                    <a:pt x="51428" y="80000"/>
                  </a:cubicBezTo>
                  <a:cubicBezTo>
                    <a:pt x="51428" y="80000"/>
                    <a:pt x="77142" y="120000"/>
                    <a:pt x="102857" y="120000"/>
                  </a:cubicBezTo>
                  <a:cubicBezTo>
                    <a:pt x="111428" y="120000"/>
                    <a:pt x="119999" y="113333"/>
                    <a:pt x="119999" y="100000"/>
                  </a:cubicBezTo>
                  <a:cubicBezTo>
                    <a:pt x="119999" y="60000"/>
                    <a:pt x="59999" y="53333"/>
                    <a:pt x="59999" y="6666"/>
                  </a:cubicBezTo>
                  <a:cubicBezTo>
                    <a:pt x="51428" y="0"/>
                    <a:pt x="34285" y="0"/>
                    <a:pt x="25714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3121473" y="2541588"/>
              <a:ext cx="31800" cy="4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cubicBezTo>
                    <a:pt x="72000" y="5217"/>
                    <a:pt x="64000" y="5217"/>
                    <a:pt x="64000" y="5217"/>
                  </a:cubicBezTo>
                  <a:cubicBezTo>
                    <a:pt x="56000" y="5217"/>
                    <a:pt x="56000" y="0"/>
                    <a:pt x="24000" y="0"/>
                  </a:cubicBezTo>
                  <a:cubicBezTo>
                    <a:pt x="16000" y="0"/>
                    <a:pt x="0" y="0"/>
                    <a:pt x="0" y="15652"/>
                  </a:cubicBezTo>
                  <a:cubicBezTo>
                    <a:pt x="0" y="36521"/>
                    <a:pt x="24000" y="57391"/>
                    <a:pt x="64000" y="57391"/>
                  </a:cubicBezTo>
                  <a:cubicBezTo>
                    <a:pt x="64000" y="83478"/>
                    <a:pt x="72000" y="99130"/>
                    <a:pt x="96000" y="120000"/>
                  </a:cubicBezTo>
                  <a:cubicBezTo>
                    <a:pt x="120000" y="104347"/>
                    <a:pt x="96000" y="83478"/>
                    <a:pt x="104000" y="62608"/>
                  </a:cubicBezTo>
                  <a:cubicBezTo>
                    <a:pt x="96000" y="62608"/>
                    <a:pt x="88000" y="62608"/>
                    <a:pt x="88000" y="62608"/>
                  </a:cubicBezTo>
                  <a:cubicBezTo>
                    <a:pt x="80000" y="62608"/>
                    <a:pt x="80000" y="62608"/>
                    <a:pt x="80000" y="62608"/>
                  </a:cubicBezTo>
                  <a:cubicBezTo>
                    <a:pt x="64000" y="36521"/>
                    <a:pt x="80000" y="36521"/>
                    <a:pt x="8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3418335" y="2079625"/>
              <a:ext cx="324000" cy="16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979" y="0"/>
                  </a:moveTo>
                  <a:cubicBezTo>
                    <a:pt x="83758" y="0"/>
                    <a:pt x="80536" y="3076"/>
                    <a:pt x="80536" y="7692"/>
                  </a:cubicBezTo>
                  <a:cubicBezTo>
                    <a:pt x="80536" y="9230"/>
                    <a:pt x="80536" y="10769"/>
                    <a:pt x="80536" y="10769"/>
                  </a:cubicBezTo>
                  <a:cubicBezTo>
                    <a:pt x="78926" y="12307"/>
                    <a:pt x="78926" y="12307"/>
                    <a:pt x="78120" y="12307"/>
                  </a:cubicBezTo>
                  <a:cubicBezTo>
                    <a:pt x="77315" y="12307"/>
                    <a:pt x="76510" y="10769"/>
                    <a:pt x="74093" y="10769"/>
                  </a:cubicBezTo>
                  <a:cubicBezTo>
                    <a:pt x="72483" y="10769"/>
                    <a:pt x="70067" y="13846"/>
                    <a:pt x="70067" y="16923"/>
                  </a:cubicBezTo>
                  <a:cubicBezTo>
                    <a:pt x="70067" y="21538"/>
                    <a:pt x="73288" y="41538"/>
                    <a:pt x="74899" y="47692"/>
                  </a:cubicBezTo>
                  <a:cubicBezTo>
                    <a:pt x="74093" y="49230"/>
                    <a:pt x="74093" y="50769"/>
                    <a:pt x="72483" y="50769"/>
                  </a:cubicBezTo>
                  <a:cubicBezTo>
                    <a:pt x="68456" y="50769"/>
                    <a:pt x="70067" y="40000"/>
                    <a:pt x="68456" y="33846"/>
                  </a:cubicBezTo>
                  <a:cubicBezTo>
                    <a:pt x="66845" y="29230"/>
                    <a:pt x="64429" y="24615"/>
                    <a:pt x="61208" y="23076"/>
                  </a:cubicBezTo>
                  <a:cubicBezTo>
                    <a:pt x="55570" y="23076"/>
                    <a:pt x="55570" y="23076"/>
                    <a:pt x="55570" y="23076"/>
                  </a:cubicBezTo>
                  <a:cubicBezTo>
                    <a:pt x="56375" y="24615"/>
                    <a:pt x="56375" y="26153"/>
                    <a:pt x="57181" y="30769"/>
                  </a:cubicBezTo>
                  <a:cubicBezTo>
                    <a:pt x="54765" y="30769"/>
                    <a:pt x="52348" y="32307"/>
                    <a:pt x="49932" y="33846"/>
                  </a:cubicBezTo>
                  <a:cubicBezTo>
                    <a:pt x="48322" y="26153"/>
                    <a:pt x="45906" y="20000"/>
                    <a:pt x="40268" y="20000"/>
                  </a:cubicBezTo>
                  <a:cubicBezTo>
                    <a:pt x="36241" y="20000"/>
                    <a:pt x="34630" y="26153"/>
                    <a:pt x="33020" y="27692"/>
                  </a:cubicBezTo>
                  <a:cubicBezTo>
                    <a:pt x="32214" y="26153"/>
                    <a:pt x="32214" y="12307"/>
                    <a:pt x="28993" y="12307"/>
                  </a:cubicBezTo>
                  <a:cubicBezTo>
                    <a:pt x="20939" y="12307"/>
                    <a:pt x="0" y="29230"/>
                    <a:pt x="0" y="49230"/>
                  </a:cubicBezTo>
                  <a:cubicBezTo>
                    <a:pt x="0" y="52307"/>
                    <a:pt x="4026" y="58461"/>
                    <a:pt x="7248" y="58461"/>
                  </a:cubicBezTo>
                  <a:cubicBezTo>
                    <a:pt x="8859" y="58461"/>
                    <a:pt x="9664" y="58461"/>
                    <a:pt x="11275" y="58461"/>
                  </a:cubicBezTo>
                  <a:cubicBezTo>
                    <a:pt x="12080" y="58461"/>
                    <a:pt x="13691" y="58461"/>
                    <a:pt x="14496" y="58461"/>
                  </a:cubicBezTo>
                  <a:cubicBezTo>
                    <a:pt x="12080" y="61538"/>
                    <a:pt x="5637" y="58461"/>
                    <a:pt x="5637" y="67692"/>
                  </a:cubicBezTo>
                  <a:cubicBezTo>
                    <a:pt x="5637" y="75384"/>
                    <a:pt x="9664" y="76923"/>
                    <a:pt x="14496" y="76923"/>
                  </a:cubicBezTo>
                  <a:cubicBezTo>
                    <a:pt x="17718" y="76923"/>
                    <a:pt x="20939" y="75384"/>
                    <a:pt x="23355" y="75384"/>
                  </a:cubicBezTo>
                  <a:cubicBezTo>
                    <a:pt x="25771" y="75384"/>
                    <a:pt x="31409" y="75384"/>
                    <a:pt x="35436" y="75384"/>
                  </a:cubicBezTo>
                  <a:cubicBezTo>
                    <a:pt x="37852" y="75384"/>
                    <a:pt x="39463" y="78461"/>
                    <a:pt x="41073" y="80000"/>
                  </a:cubicBezTo>
                  <a:cubicBezTo>
                    <a:pt x="38657" y="80000"/>
                    <a:pt x="37046" y="81538"/>
                    <a:pt x="33825" y="81538"/>
                  </a:cubicBezTo>
                  <a:cubicBezTo>
                    <a:pt x="24161" y="81538"/>
                    <a:pt x="16912" y="83076"/>
                    <a:pt x="11275" y="90769"/>
                  </a:cubicBezTo>
                  <a:cubicBezTo>
                    <a:pt x="12885" y="96923"/>
                    <a:pt x="16912" y="106153"/>
                    <a:pt x="22550" y="106153"/>
                  </a:cubicBezTo>
                  <a:cubicBezTo>
                    <a:pt x="23355" y="106153"/>
                    <a:pt x="25771" y="106153"/>
                    <a:pt x="27382" y="106153"/>
                  </a:cubicBezTo>
                  <a:cubicBezTo>
                    <a:pt x="30604" y="106153"/>
                    <a:pt x="33020" y="106153"/>
                    <a:pt x="34630" y="109230"/>
                  </a:cubicBezTo>
                  <a:cubicBezTo>
                    <a:pt x="37046" y="112307"/>
                    <a:pt x="34630" y="120000"/>
                    <a:pt x="38657" y="120000"/>
                  </a:cubicBezTo>
                  <a:cubicBezTo>
                    <a:pt x="45100" y="120000"/>
                    <a:pt x="49127" y="120000"/>
                    <a:pt x="59597" y="120000"/>
                  </a:cubicBezTo>
                  <a:cubicBezTo>
                    <a:pt x="64429" y="112307"/>
                    <a:pt x="70067" y="116923"/>
                    <a:pt x="75704" y="110769"/>
                  </a:cubicBezTo>
                  <a:cubicBezTo>
                    <a:pt x="78926" y="107692"/>
                    <a:pt x="77315" y="103076"/>
                    <a:pt x="81342" y="103076"/>
                  </a:cubicBezTo>
                  <a:cubicBezTo>
                    <a:pt x="87785" y="103076"/>
                    <a:pt x="91006" y="115384"/>
                    <a:pt x="99865" y="115384"/>
                  </a:cubicBezTo>
                  <a:cubicBezTo>
                    <a:pt x="100671" y="115384"/>
                    <a:pt x="101476" y="115384"/>
                    <a:pt x="101476" y="115384"/>
                  </a:cubicBezTo>
                  <a:cubicBezTo>
                    <a:pt x="107114" y="115384"/>
                    <a:pt x="111140" y="115384"/>
                    <a:pt x="113557" y="107692"/>
                  </a:cubicBezTo>
                  <a:cubicBezTo>
                    <a:pt x="111946" y="106153"/>
                    <a:pt x="111140" y="106153"/>
                    <a:pt x="111140" y="101538"/>
                  </a:cubicBezTo>
                  <a:cubicBezTo>
                    <a:pt x="110335" y="101538"/>
                    <a:pt x="107919" y="101538"/>
                    <a:pt x="107919" y="98461"/>
                  </a:cubicBezTo>
                  <a:cubicBezTo>
                    <a:pt x="107919" y="95384"/>
                    <a:pt x="108724" y="93846"/>
                    <a:pt x="110335" y="93846"/>
                  </a:cubicBezTo>
                  <a:cubicBezTo>
                    <a:pt x="111946" y="93846"/>
                    <a:pt x="113557" y="93846"/>
                    <a:pt x="114362" y="93846"/>
                  </a:cubicBezTo>
                  <a:cubicBezTo>
                    <a:pt x="115973" y="93846"/>
                    <a:pt x="116778" y="93846"/>
                    <a:pt x="120000" y="90769"/>
                  </a:cubicBezTo>
                  <a:cubicBezTo>
                    <a:pt x="115167" y="84615"/>
                    <a:pt x="95838" y="73846"/>
                    <a:pt x="95838" y="60000"/>
                  </a:cubicBezTo>
                  <a:cubicBezTo>
                    <a:pt x="95838" y="49230"/>
                    <a:pt x="90201" y="40000"/>
                    <a:pt x="90201" y="23076"/>
                  </a:cubicBezTo>
                  <a:cubicBezTo>
                    <a:pt x="90201" y="20000"/>
                    <a:pt x="95033" y="15384"/>
                    <a:pt x="95033" y="9230"/>
                  </a:cubicBezTo>
                  <a:cubicBezTo>
                    <a:pt x="95033" y="3076"/>
                    <a:pt x="91006" y="0"/>
                    <a:pt x="86979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299273" y="2054225"/>
              <a:ext cx="179400" cy="1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048" y="0"/>
                  </a:moveTo>
                  <a:cubicBezTo>
                    <a:pt x="47710" y="0"/>
                    <a:pt x="43373" y="6666"/>
                    <a:pt x="39036" y="6666"/>
                  </a:cubicBezTo>
                  <a:cubicBezTo>
                    <a:pt x="33253" y="6666"/>
                    <a:pt x="28915" y="2222"/>
                    <a:pt x="23132" y="2222"/>
                  </a:cubicBezTo>
                  <a:cubicBezTo>
                    <a:pt x="21686" y="2222"/>
                    <a:pt x="18795" y="4444"/>
                    <a:pt x="14457" y="6666"/>
                  </a:cubicBezTo>
                  <a:cubicBezTo>
                    <a:pt x="15903" y="13333"/>
                    <a:pt x="21686" y="22222"/>
                    <a:pt x="21686" y="26666"/>
                  </a:cubicBezTo>
                  <a:cubicBezTo>
                    <a:pt x="21686" y="51111"/>
                    <a:pt x="0" y="68888"/>
                    <a:pt x="0" y="88888"/>
                  </a:cubicBezTo>
                  <a:cubicBezTo>
                    <a:pt x="0" y="97777"/>
                    <a:pt x="17349" y="95555"/>
                    <a:pt x="20240" y="102222"/>
                  </a:cubicBezTo>
                  <a:cubicBezTo>
                    <a:pt x="21686" y="104444"/>
                    <a:pt x="24578" y="113333"/>
                    <a:pt x="26024" y="113333"/>
                  </a:cubicBezTo>
                  <a:cubicBezTo>
                    <a:pt x="28915" y="113333"/>
                    <a:pt x="30361" y="120000"/>
                    <a:pt x="33253" y="120000"/>
                  </a:cubicBezTo>
                  <a:cubicBezTo>
                    <a:pt x="36144" y="120000"/>
                    <a:pt x="63614" y="104444"/>
                    <a:pt x="63614" y="100000"/>
                  </a:cubicBezTo>
                  <a:cubicBezTo>
                    <a:pt x="63614" y="84444"/>
                    <a:pt x="82409" y="60000"/>
                    <a:pt x="95421" y="53333"/>
                  </a:cubicBezTo>
                  <a:cubicBezTo>
                    <a:pt x="98313" y="51111"/>
                    <a:pt x="119999" y="46666"/>
                    <a:pt x="119999" y="40000"/>
                  </a:cubicBezTo>
                  <a:cubicBezTo>
                    <a:pt x="119999" y="24444"/>
                    <a:pt x="99759" y="11111"/>
                    <a:pt x="92530" y="11111"/>
                  </a:cubicBezTo>
                  <a:cubicBezTo>
                    <a:pt x="88192" y="11111"/>
                    <a:pt x="83855" y="15555"/>
                    <a:pt x="80963" y="15555"/>
                  </a:cubicBezTo>
                  <a:cubicBezTo>
                    <a:pt x="79518" y="15555"/>
                    <a:pt x="79518" y="15555"/>
                    <a:pt x="78072" y="13333"/>
                  </a:cubicBezTo>
                  <a:cubicBezTo>
                    <a:pt x="69397" y="13333"/>
                    <a:pt x="65060" y="4444"/>
                    <a:pt x="56385" y="2222"/>
                  </a:cubicBezTo>
                  <a:cubicBezTo>
                    <a:pt x="54939" y="0"/>
                    <a:pt x="53493" y="0"/>
                    <a:pt x="52048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442148" y="1970088"/>
              <a:ext cx="2142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242" y="65714"/>
                  </a:moveTo>
                  <a:cubicBezTo>
                    <a:pt x="23030" y="65714"/>
                    <a:pt x="23030" y="62857"/>
                    <a:pt x="21818" y="62857"/>
                  </a:cubicBezTo>
                  <a:cubicBezTo>
                    <a:pt x="23030" y="62857"/>
                    <a:pt x="23030" y="65714"/>
                    <a:pt x="24242" y="65714"/>
                  </a:cubicBezTo>
                  <a:moveTo>
                    <a:pt x="30303" y="48571"/>
                  </a:moveTo>
                  <a:cubicBezTo>
                    <a:pt x="29090" y="48571"/>
                    <a:pt x="26666" y="45714"/>
                    <a:pt x="25454" y="45714"/>
                  </a:cubicBezTo>
                  <a:cubicBezTo>
                    <a:pt x="26666" y="45714"/>
                    <a:pt x="27878" y="45714"/>
                    <a:pt x="30303" y="48571"/>
                  </a:cubicBezTo>
                  <a:moveTo>
                    <a:pt x="27878" y="31428"/>
                  </a:moveTo>
                  <a:cubicBezTo>
                    <a:pt x="27878" y="31428"/>
                    <a:pt x="27878" y="31428"/>
                    <a:pt x="29090" y="31428"/>
                  </a:cubicBezTo>
                  <a:cubicBezTo>
                    <a:pt x="27878" y="31428"/>
                    <a:pt x="27878" y="31428"/>
                    <a:pt x="27878" y="31428"/>
                  </a:cubicBezTo>
                  <a:moveTo>
                    <a:pt x="83636" y="0"/>
                  </a:moveTo>
                  <a:cubicBezTo>
                    <a:pt x="80000" y="5714"/>
                    <a:pt x="71515" y="11428"/>
                    <a:pt x="71515" y="25714"/>
                  </a:cubicBezTo>
                  <a:cubicBezTo>
                    <a:pt x="71515" y="34285"/>
                    <a:pt x="77575" y="37142"/>
                    <a:pt x="80000" y="37142"/>
                  </a:cubicBezTo>
                  <a:cubicBezTo>
                    <a:pt x="80000" y="48571"/>
                    <a:pt x="80000" y="48571"/>
                    <a:pt x="80000" y="48571"/>
                  </a:cubicBezTo>
                  <a:cubicBezTo>
                    <a:pt x="78787" y="48571"/>
                    <a:pt x="76363" y="51428"/>
                    <a:pt x="76363" y="51428"/>
                  </a:cubicBezTo>
                  <a:cubicBezTo>
                    <a:pt x="77575" y="54285"/>
                    <a:pt x="80000" y="54285"/>
                    <a:pt x="83636" y="54285"/>
                  </a:cubicBezTo>
                  <a:cubicBezTo>
                    <a:pt x="82424" y="60000"/>
                    <a:pt x="80000" y="65714"/>
                    <a:pt x="76363" y="65714"/>
                  </a:cubicBezTo>
                  <a:cubicBezTo>
                    <a:pt x="60606" y="65714"/>
                    <a:pt x="53333" y="34285"/>
                    <a:pt x="43636" y="34285"/>
                  </a:cubicBezTo>
                  <a:cubicBezTo>
                    <a:pt x="42424" y="34285"/>
                    <a:pt x="40000" y="34285"/>
                    <a:pt x="35151" y="34285"/>
                  </a:cubicBezTo>
                  <a:cubicBezTo>
                    <a:pt x="35151" y="22857"/>
                    <a:pt x="31515" y="22857"/>
                    <a:pt x="29090" y="22857"/>
                  </a:cubicBezTo>
                  <a:cubicBezTo>
                    <a:pt x="27878" y="22857"/>
                    <a:pt x="25454" y="20000"/>
                    <a:pt x="23030" y="20000"/>
                  </a:cubicBezTo>
                  <a:cubicBezTo>
                    <a:pt x="21818" y="20000"/>
                    <a:pt x="20606" y="20000"/>
                    <a:pt x="18181" y="22857"/>
                  </a:cubicBezTo>
                  <a:cubicBezTo>
                    <a:pt x="18181" y="25714"/>
                    <a:pt x="19393" y="28571"/>
                    <a:pt x="20606" y="28571"/>
                  </a:cubicBezTo>
                  <a:cubicBezTo>
                    <a:pt x="20606" y="28571"/>
                    <a:pt x="20606" y="28571"/>
                    <a:pt x="20606" y="28571"/>
                  </a:cubicBezTo>
                  <a:cubicBezTo>
                    <a:pt x="16969" y="28571"/>
                    <a:pt x="14545" y="34285"/>
                    <a:pt x="13333" y="40000"/>
                  </a:cubicBezTo>
                  <a:cubicBezTo>
                    <a:pt x="14545" y="40000"/>
                    <a:pt x="15757" y="42857"/>
                    <a:pt x="16969" y="42857"/>
                  </a:cubicBezTo>
                  <a:cubicBezTo>
                    <a:pt x="15757" y="42857"/>
                    <a:pt x="14545" y="42857"/>
                    <a:pt x="14545" y="42857"/>
                  </a:cubicBezTo>
                  <a:cubicBezTo>
                    <a:pt x="14545" y="42857"/>
                    <a:pt x="13333" y="42857"/>
                    <a:pt x="12121" y="42857"/>
                  </a:cubicBezTo>
                  <a:cubicBezTo>
                    <a:pt x="10909" y="42857"/>
                    <a:pt x="9696" y="42857"/>
                    <a:pt x="8484" y="42857"/>
                  </a:cubicBezTo>
                  <a:cubicBezTo>
                    <a:pt x="8484" y="54285"/>
                    <a:pt x="8484" y="54285"/>
                    <a:pt x="8484" y="54285"/>
                  </a:cubicBezTo>
                  <a:cubicBezTo>
                    <a:pt x="9696" y="54285"/>
                    <a:pt x="10909" y="57142"/>
                    <a:pt x="12121" y="57142"/>
                  </a:cubicBezTo>
                  <a:cubicBezTo>
                    <a:pt x="10909" y="57142"/>
                    <a:pt x="9696" y="57142"/>
                    <a:pt x="8484" y="57142"/>
                  </a:cubicBezTo>
                  <a:cubicBezTo>
                    <a:pt x="6060" y="57142"/>
                    <a:pt x="3636" y="62857"/>
                    <a:pt x="0" y="65714"/>
                  </a:cubicBezTo>
                  <a:cubicBezTo>
                    <a:pt x="1212" y="71428"/>
                    <a:pt x="0" y="68571"/>
                    <a:pt x="0" y="77142"/>
                  </a:cubicBezTo>
                  <a:cubicBezTo>
                    <a:pt x="0" y="82857"/>
                    <a:pt x="2424" y="88571"/>
                    <a:pt x="6060" y="88571"/>
                  </a:cubicBezTo>
                  <a:cubicBezTo>
                    <a:pt x="8484" y="88571"/>
                    <a:pt x="13333" y="94285"/>
                    <a:pt x="18181" y="94285"/>
                  </a:cubicBezTo>
                  <a:cubicBezTo>
                    <a:pt x="21818" y="94285"/>
                    <a:pt x="26666" y="91428"/>
                    <a:pt x="31515" y="88571"/>
                  </a:cubicBezTo>
                  <a:cubicBezTo>
                    <a:pt x="31515" y="82857"/>
                    <a:pt x="33939" y="80000"/>
                    <a:pt x="36363" y="77142"/>
                  </a:cubicBezTo>
                  <a:cubicBezTo>
                    <a:pt x="36363" y="85714"/>
                    <a:pt x="40000" y="91428"/>
                    <a:pt x="41212" y="97142"/>
                  </a:cubicBezTo>
                  <a:cubicBezTo>
                    <a:pt x="40000" y="97142"/>
                    <a:pt x="38787" y="97142"/>
                    <a:pt x="37575" y="97142"/>
                  </a:cubicBezTo>
                  <a:cubicBezTo>
                    <a:pt x="35151" y="97142"/>
                    <a:pt x="31515" y="97142"/>
                    <a:pt x="31515" y="105714"/>
                  </a:cubicBezTo>
                  <a:cubicBezTo>
                    <a:pt x="31515" y="111428"/>
                    <a:pt x="37575" y="120000"/>
                    <a:pt x="41212" y="120000"/>
                  </a:cubicBezTo>
                  <a:cubicBezTo>
                    <a:pt x="49696" y="120000"/>
                    <a:pt x="56969" y="114285"/>
                    <a:pt x="64242" y="105714"/>
                  </a:cubicBezTo>
                  <a:cubicBezTo>
                    <a:pt x="65454" y="105714"/>
                    <a:pt x="87272" y="94285"/>
                    <a:pt x="87272" y="91428"/>
                  </a:cubicBezTo>
                  <a:cubicBezTo>
                    <a:pt x="87272" y="91428"/>
                    <a:pt x="87272" y="91428"/>
                    <a:pt x="88484" y="91428"/>
                  </a:cubicBezTo>
                  <a:cubicBezTo>
                    <a:pt x="90909" y="91428"/>
                    <a:pt x="94545" y="91428"/>
                    <a:pt x="98181" y="94285"/>
                  </a:cubicBezTo>
                  <a:cubicBezTo>
                    <a:pt x="101818" y="94285"/>
                    <a:pt x="105454" y="94285"/>
                    <a:pt x="107878" y="94285"/>
                  </a:cubicBezTo>
                  <a:cubicBezTo>
                    <a:pt x="107878" y="94285"/>
                    <a:pt x="109090" y="94285"/>
                    <a:pt x="109090" y="94285"/>
                  </a:cubicBezTo>
                  <a:cubicBezTo>
                    <a:pt x="112727" y="91428"/>
                    <a:pt x="119999" y="68571"/>
                    <a:pt x="119999" y="57142"/>
                  </a:cubicBezTo>
                  <a:cubicBezTo>
                    <a:pt x="119999" y="45714"/>
                    <a:pt x="116363" y="37142"/>
                    <a:pt x="112727" y="37142"/>
                  </a:cubicBezTo>
                  <a:cubicBezTo>
                    <a:pt x="107878" y="37142"/>
                    <a:pt x="106666" y="45714"/>
                    <a:pt x="103030" y="45714"/>
                  </a:cubicBezTo>
                  <a:cubicBezTo>
                    <a:pt x="96969" y="45714"/>
                    <a:pt x="89696" y="28571"/>
                    <a:pt x="89696" y="17142"/>
                  </a:cubicBezTo>
                  <a:cubicBezTo>
                    <a:pt x="89696" y="14285"/>
                    <a:pt x="89696" y="11428"/>
                    <a:pt x="89696" y="5714"/>
                  </a:cubicBezTo>
                  <a:cubicBezTo>
                    <a:pt x="87272" y="5714"/>
                    <a:pt x="86060" y="2857"/>
                    <a:pt x="83636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3411985" y="2001836"/>
              <a:ext cx="303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0"/>
                  </a:moveTo>
                  <a:cubicBezTo>
                    <a:pt x="85714" y="0"/>
                    <a:pt x="0" y="24000"/>
                    <a:pt x="0" y="72000"/>
                  </a:cubicBezTo>
                  <a:cubicBezTo>
                    <a:pt x="0" y="96000"/>
                    <a:pt x="25714" y="120000"/>
                    <a:pt x="42857" y="120000"/>
                  </a:cubicBezTo>
                  <a:cubicBezTo>
                    <a:pt x="77142" y="120000"/>
                    <a:pt x="111428" y="48000"/>
                    <a:pt x="119999" y="0"/>
                  </a:cubicBezTo>
                  <a:cubicBezTo>
                    <a:pt x="111428" y="0"/>
                    <a:pt x="111428" y="0"/>
                    <a:pt x="111428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3489771" y="1971675"/>
              <a:ext cx="222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0000"/>
                    <a:pt x="24000" y="120000"/>
                    <a:pt x="48000" y="120000"/>
                  </a:cubicBezTo>
                  <a:cubicBezTo>
                    <a:pt x="48000" y="120000"/>
                    <a:pt x="108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3351660" y="1947863"/>
              <a:ext cx="1239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73" y="0"/>
                  </a:moveTo>
                  <a:cubicBezTo>
                    <a:pt x="98947" y="0"/>
                    <a:pt x="84210" y="8275"/>
                    <a:pt x="84210" y="8275"/>
                  </a:cubicBezTo>
                  <a:cubicBezTo>
                    <a:pt x="77894" y="8275"/>
                    <a:pt x="77894" y="4137"/>
                    <a:pt x="71578" y="4137"/>
                  </a:cubicBezTo>
                  <a:cubicBezTo>
                    <a:pt x="56842" y="4137"/>
                    <a:pt x="52631" y="37241"/>
                    <a:pt x="42105" y="49655"/>
                  </a:cubicBezTo>
                  <a:cubicBezTo>
                    <a:pt x="31578" y="62068"/>
                    <a:pt x="23157" y="62068"/>
                    <a:pt x="12631" y="74482"/>
                  </a:cubicBezTo>
                  <a:cubicBezTo>
                    <a:pt x="10526" y="74482"/>
                    <a:pt x="0" y="91034"/>
                    <a:pt x="0" y="95172"/>
                  </a:cubicBezTo>
                  <a:cubicBezTo>
                    <a:pt x="0" y="99310"/>
                    <a:pt x="4210" y="103448"/>
                    <a:pt x="6315" y="111724"/>
                  </a:cubicBezTo>
                  <a:cubicBezTo>
                    <a:pt x="10526" y="111724"/>
                    <a:pt x="12631" y="103448"/>
                    <a:pt x="16842" y="103448"/>
                  </a:cubicBezTo>
                  <a:cubicBezTo>
                    <a:pt x="18947" y="103448"/>
                    <a:pt x="23157" y="103448"/>
                    <a:pt x="27368" y="103448"/>
                  </a:cubicBezTo>
                  <a:cubicBezTo>
                    <a:pt x="27368" y="103448"/>
                    <a:pt x="29473" y="103448"/>
                    <a:pt x="33684" y="103448"/>
                  </a:cubicBezTo>
                  <a:cubicBezTo>
                    <a:pt x="33684" y="107586"/>
                    <a:pt x="37894" y="120000"/>
                    <a:pt x="42105" y="120000"/>
                  </a:cubicBezTo>
                  <a:cubicBezTo>
                    <a:pt x="48421" y="120000"/>
                    <a:pt x="54736" y="107586"/>
                    <a:pt x="54736" y="95172"/>
                  </a:cubicBezTo>
                  <a:cubicBezTo>
                    <a:pt x="56842" y="95172"/>
                    <a:pt x="56842" y="95172"/>
                    <a:pt x="56842" y="95172"/>
                  </a:cubicBezTo>
                  <a:cubicBezTo>
                    <a:pt x="67368" y="95172"/>
                    <a:pt x="73684" y="74482"/>
                    <a:pt x="75789" y="57931"/>
                  </a:cubicBezTo>
                  <a:cubicBezTo>
                    <a:pt x="80000" y="62068"/>
                    <a:pt x="80000" y="91034"/>
                    <a:pt x="90526" y="91034"/>
                  </a:cubicBezTo>
                  <a:cubicBezTo>
                    <a:pt x="115789" y="53793"/>
                    <a:pt x="115789" y="53793"/>
                    <a:pt x="115789" y="53793"/>
                  </a:cubicBezTo>
                  <a:cubicBezTo>
                    <a:pt x="115789" y="45517"/>
                    <a:pt x="111578" y="41379"/>
                    <a:pt x="111578" y="28965"/>
                  </a:cubicBezTo>
                  <a:cubicBezTo>
                    <a:pt x="115789" y="28965"/>
                    <a:pt x="119999" y="20689"/>
                    <a:pt x="119999" y="12413"/>
                  </a:cubicBezTo>
                  <a:cubicBezTo>
                    <a:pt x="119999" y="4137"/>
                    <a:pt x="113684" y="0"/>
                    <a:pt x="109473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3513585" y="1897061"/>
              <a:ext cx="714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63" y="0"/>
                  </a:moveTo>
                  <a:cubicBezTo>
                    <a:pt x="61818" y="0"/>
                    <a:pt x="0" y="84000"/>
                    <a:pt x="0" y="120000"/>
                  </a:cubicBezTo>
                  <a:cubicBezTo>
                    <a:pt x="10909" y="120000"/>
                    <a:pt x="14545" y="96000"/>
                    <a:pt x="21818" y="96000"/>
                  </a:cubicBezTo>
                  <a:cubicBezTo>
                    <a:pt x="32727" y="96000"/>
                    <a:pt x="36363" y="120000"/>
                    <a:pt x="47272" y="120000"/>
                  </a:cubicBezTo>
                  <a:cubicBezTo>
                    <a:pt x="69090" y="120000"/>
                    <a:pt x="65454" y="120000"/>
                    <a:pt x="90909" y="120000"/>
                  </a:cubicBezTo>
                  <a:cubicBezTo>
                    <a:pt x="105454" y="120000"/>
                    <a:pt x="112727" y="108000"/>
                    <a:pt x="120000" y="96000"/>
                  </a:cubicBezTo>
                  <a:cubicBezTo>
                    <a:pt x="116363" y="48000"/>
                    <a:pt x="98181" y="0"/>
                    <a:pt x="76363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3516760" y="1924050"/>
              <a:ext cx="61800" cy="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172" y="0"/>
                  </a:moveTo>
                  <a:cubicBezTo>
                    <a:pt x="74482" y="0"/>
                    <a:pt x="0" y="0"/>
                    <a:pt x="0" y="59999"/>
                  </a:cubicBezTo>
                  <a:cubicBezTo>
                    <a:pt x="0" y="77142"/>
                    <a:pt x="20689" y="119999"/>
                    <a:pt x="37241" y="119999"/>
                  </a:cubicBezTo>
                  <a:cubicBezTo>
                    <a:pt x="66206" y="119999"/>
                    <a:pt x="103448" y="102857"/>
                    <a:pt x="99310" y="51428"/>
                  </a:cubicBezTo>
                  <a:cubicBezTo>
                    <a:pt x="66206" y="51428"/>
                    <a:pt x="66206" y="51428"/>
                    <a:pt x="66206" y="51428"/>
                  </a:cubicBezTo>
                  <a:cubicBezTo>
                    <a:pt x="86896" y="51428"/>
                    <a:pt x="103448" y="42857"/>
                    <a:pt x="120000" y="25714"/>
                  </a:cubicBezTo>
                  <a:cubicBezTo>
                    <a:pt x="115862" y="8571"/>
                    <a:pt x="111724" y="0"/>
                    <a:pt x="95172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3488185" y="1925638"/>
              <a:ext cx="18900" cy="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666" y="0"/>
                  </a:moveTo>
                  <a:cubicBezTo>
                    <a:pt x="13333" y="0"/>
                    <a:pt x="0" y="15000"/>
                    <a:pt x="0" y="60000"/>
                  </a:cubicBezTo>
                  <a:cubicBezTo>
                    <a:pt x="0" y="75000"/>
                    <a:pt x="40000" y="120000"/>
                    <a:pt x="66666" y="120000"/>
                  </a:cubicBezTo>
                  <a:cubicBezTo>
                    <a:pt x="93333" y="120000"/>
                    <a:pt x="106666" y="90000"/>
                    <a:pt x="120000" y="60000"/>
                  </a:cubicBezTo>
                  <a:cubicBezTo>
                    <a:pt x="106666" y="60000"/>
                    <a:pt x="53333" y="0"/>
                    <a:pt x="26666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713610" y="2079625"/>
              <a:ext cx="104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500" y="0"/>
                  </a:moveTo>
                  <a:cubicBezTo>
                    <a:pt x="42500" y="0"/>
                    <a:pt x="32500" y="3076"/>
                    <a:pt x="25000" y="12307"/>
                  </a:cubicBezTo>
                  <a:cubicBezTo>
                    <a:pt x="25000" y="15384"/>
                    <a:pt x="20000" y="15384"/>
                    <a:pt x="20000" y="18461"/>
                  </a:cubicBezTo>
                  <a:cubicBezTo>
                    <a:pt x="20000" y="30769"/>
                    <a:pt x="35000" y="27692"/>
                    <a:pt x="42500" y="30769"/>
                  </a:cubicBezTo>
                  <a:cubicBezTo>
                    <a:pt x="42500" y="52307"/>
                    <a:pt x="42500" y="52307"/>
                    <a:pt x="42500" y="52307"/>
                  </a:cubicBezTo>
                  <a:cubicBezTo>
                    <a:pt x="37500" y="52307"/>
                    <a:pt x="40000" y="52307"/>
                    <a:pt x="32500" y="52307"/>
                  </a:cubicBezTo>
                  <a:cubicBezTo>
                    <a:pt x="20000" y="52307"/>
                    <a:pt x="10000" y="43076"/>
                    <a:pt x="0" y="43076"/>
                  </a:cubicBezTo>
                  <a:cubicBezTo>
                    <a:pt x="0" y="58461"/>
                    <a:pt x="0" y="58461"/>
                    <a:pt x="0" y="58461"/>
                  </a:cubicBezTo>
                  <a:cubicBezTo>
                    <a:pt x="22500" y="83076"/>
                    <a:pt x="42500" y="80000"/>
                    <a:pt x="62500" y="104615"/>
                  </a:cubicBezTo>
                  <a:cubicBezTo>
                    <a:pt x="67500" y="107692"/>
                    <a:pt x="70000" y="120000"/>
                    <a:pt x="77500" y="120000"/>
                  </a:cubicBezTo>
                  <a:cubicBezTo>
                    <a:pt x="85000" y="120000"/>
                    <a:pt x="87500" y="107692"/>
                    <a:pt x="92500" y="104615"/>
                  </a:cubicBezTo>
                  <a:cubicBezTo>
                    <a:pt x="115000" y="95384"/>
                    <a:pt x="117500" y="107692"/>
                    <a:pt x="120000" y="61538"/>
                  </a:cubicBezTo>
                  <a:cubicBezTo>
                    <a:pt x="117500" y="58461"/>
                    <a:pt x="107500" y="58461"/>
                    <a:pt x="105000" y="55384"/>
                  </a:cubicBezTo>
                  <a:cubicBezTo>
                    <a:pt x="105000" y="46153"/>
                    <a:pt x="107500" y="55384"/>
                    <a:pt x="107500" y="43076"/>
                  </a:cubicBezTo>
                  <a:cubicBezTo>
                    <a:pt x="107500" y="40000"/>
                    <a:pt x="105000" y="36923"/>
                    <a:pt x="100000" y="36923"/>
                  </a:cubicBezTo>
                  <a:cubicBezTo>
                    <a:pt x="92500" y="36923"/>
                    <a:pt x="85000" y="43076"/>
                    <a:pt x="80000" y="43076"/>
                  </a:cubicBezTo>
                  <a:cubicBezTo>
                    <a:pt x="85000" y="33846"/>
                    <a:pt x="102500" y="27692"/>
                    <a:pt x="102500" y="9230"/>
                  </a:cubicBezTo>
                  <a:cubicBezTo>
                    <a:pt x="102500" y="6153"/>
                    <a:pt x="97500" y="0"/>
                    <a:pt x="97500" y="0"/>
                  </a:cubicBezTo>
                  <a:cubicBezTo>
                    <a:pt x="97500" y="0"/>
                    <a:pt x="80000" y="0"/>
                    <a:pt x="67500" y="0"/>
                  </a:cubicBezTo>
                  <a:cubicBezTo>
                    <a:pt x="62500" y="0"/>
                    <a:pt x="57500" y="0"/>
                    <a:pt x="525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677098" y="1978025"/>
              <a:ext cx="1176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57777" y="0"/>
                    <a:pt x="55555" y="0"/>
                    <a:pt x="53333" y="0"/>
                  </a:cubicBezTo>
                  <a:cubicBezTo>
                    <a:pt x="57777" y="17777"/>
                    <a:pt x="66666" y="17777"/>
                    <a:pt x="75555" y="17777"/>
                  </a:cubicBezTo>
                  <a:cubicBezTo>
                    <a:pt x="75555" y="48888"/>
                    <a:pt x="75555" y="48888"/>
                    <a:pt x="75555" y="48888"/>
                  </a:cubicBezTo>
                  <a:cubicBezTo>
                    <a:pt x="60000" y="48888"/>
                    <a:pt x="55555" y="17777"/>
                    <a:pt x="42222" y="17777"/>
                  </a:cubicBezTo>
                  <a:cubicBezTo>
                    <a:pt x="42222" y="35555"/>
                    <a:pt x="42222" y="35555"/>
                    <a:pt x="42222" y="35555"/>
                  </a:cubicBezTo>
                  <a:cubicBezTo>
                    <a:pt x="44444" y="40000"/>
                    <a:pt x="48888" y="48888"/>
                    <a:pt x="53333" y="57777"/>
                  </a:cubicBezTo>
                  <a:cubicBezTo>
                    <a:pt x="53333" y="57777"/>
                    <a:pt x="51111" y="57777"/>
                    <a:pt x="48888" y="57777"/>
                  </a:cubicBezTo>
                  <a:cubicBezTo>
                    <a:pt x="33333" y="57777"/>
                    <a:pt x="24444" y="4444"/>
                    <a:pt x="6666" y="4444"/>
                  </a:cubicBezTo>
                  <a:cubicBezTo>
                    <a:pt x="4444" y="4444"/>
                    <a:pt x="2222" y="4444"/>
                    <a:pt x="0" y="4444"/>
                  </a:cubicBezTo>
                  <a:cubicBezTo>
                    <a:pt x="0" y="8888"/>
                    <a:pt x="0" y="13333"/>
                    <a:pt x="2222" y="17777"/>
                  </a:cubicBezTo>
                  <a:cubicBezTo>
                    <a:pt x="0" y="17777"/>
                    <a:pt x="0" y="17777"/>
                    <a:pt x="0" y="17777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4444" y="44444"/>
                    <a:pt x="8888" y="53333"/>
                    <a:pt x="13333" y="53333"/>
                  </a:cubicBezTo>
                  <a:cubicBezTo>
                    <a:pt x="15555" y="53333"/>
                    <a:pt x="15555" y="53333"/>
                    <a:pt x="15555" y="53333"/>
                  </a:cubicBezTo>
                  <a:cubicBezTo>
                    <a:pt x="17777" y="62222"/>
                    <a:pt x="17777" y="62222"/>
                    <a:pt x="17777" y="62222"/>
                  </a:cubicBezTo>
                  <a:cubicBezTo>
                    <a:pt x="28888" y="62222"/>
                    <a:pt x="28888" y="62222"/>
                    <a:pt x="28888" y="62222"/>
                  </a:cubicBezTo>
                  <a:cubicBezTo>
                    <a:pt x="28888" y="71111"/>
                    <a:pt x="31111" y="80000"/>
                    <a:pt x="35555" y="80000"/>
                  </a:cubicBezTo>
                  <a:cubicBezTo>
                    <a:pt x="48888" y="80000"/>
                    <a:pt x="68888" y="66666"/>
                    <a:pt x="82222" y="66666"/>
                  </a:cubicBezTo>
                  <a:cubicBezTo>
                    <a:pt x="84444" y="66666"/>
                    <a:pt x="86666" y="66666"/>
                    <a:pt x="88888" y="71111"/>
                  </a:cubicBezTo>
                  <a:cubicBezTo>
                    <a:pt x="84444" y="75555"/>
                    <a:pt x="73333" y="75555"/>
                    <a:pt x="73333" y="88888"/>
                  </a:cubicBezTo>
                  <a:cubicBezTo>
                    <a:pt x="73333" y="93333"/>
                    <a:pt x="73333" y="97777"/>
                    <a:pt x="73333" y="102222"/>
                  </a:cubicBezTo>
                  <a:cubicBezTo>
                    <a:pt x="71111" y="102222"/>
                    <a:pt x="68888" y="111111"/>
                    <a:pt x="68888" y="115555"/>
                  </a:cubicBezTo>
                  <a:cubicBezTo>
                    <a:pt x="68888" y="120000"/>
                    <a:pt x="73333" y="120000"/>
                    <a:pt x="77777" y="120000"/>
                  </a:cubicBezTo>
                  <a:cubicBezTo>
                    <a:pt x="82222" y="120000"/>
                    <a:pt x="86666" y="120000"/>
                    <a:pt x="88888" y="120000"/>
                  </a:cubicBezTo>
                  <a:cubicBezTo>
                    <a:pt x="91111" y="120000"/>
                    <a:pt x="104444" y="120000"/>
                    <a:pt x="113333" y="115555"/>
                  </a:cubicBezTo>
                  <a:cubicBezTo>
                    <a:pt x="111111" y="80000"/>
                    <a:pt x="120000" y="62222"/>
                    <a:pt x="120000" y="35555"/>
                  </a:cubicBezTo>
                  <a:cubicBezTo>
                    <a:pt x="120000" y="17777"/>
                    <a:pt x="117777" y="4444"/>
                    <a:pt x="106666" y="4444"/>
                  </a:cubicBezTo>
                  <a:cubicBezTo>
                    <a:pt x="102222" y="4444"/>
                    <a:pt x="100000" y="13333"/>
                    <a:pt x="93333" y="13333"/>
                  </a:cubicBezTo>
                  <a:cubicBezTo>
                    <a:pt x="82222" y="13333"/>
                    <a:pt x="75555" y="0"/>
                    <a:pt x="66666" y="0"/>
                  </a:cubicBezTo>
                  <a:cubicBezTo>
                    <a:pt x="62222" y="0"/>
                    <a:pt x="62222" y="0"/>
                    <a:pt x="6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765998" y="2212975"/>
              <a:ext cx="66600" cy="4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193" y="0"/>
                  </a:moveTo>
                  <a:cubicBezTo>
                    <a:pt x="30967" y="0"/>
                    <a:pt x="34838" y="50526"/>
                    <a:pt x="23225" y="56842"/>
                  </a:cubicBezTo>
                  <a:cubicBezTo>
                    <a:pt x="23225" y="56842"/>
                    <a:pt x="23225" y="56842"/>
                    <a:pt x="19354" y="56842"/>
                  </a:cubicBezTo>
                  <a:cubicBezTo>
                    <a:pt x="19354" y="56842"/>
                    <a:pt x="19354" y="56842"/>
                    <a:pt x="15483" y="56842"/>
                  </a:cubicBezTo>
                  <a:cubicBezTo>
                    <a:pt x="15483" y="56842"/>
                    <a:pt x="11612" y="56842"/>
                    <a:pt x="11612" y="56842"/>
                  </a:cubicBezTo>
                  <a:cubicBezTo>
                    <a:pt x="3870" y="56842"/>
                    <a:pt x="0" y="56842"/>
                    <a:pt x="0" y="63157"/>
                  </a:cubicBezTo>
                  <a:cubicBezTo>
                    <a:pt x="0" y="69473"/>
                    <a:pt x="81290" y="120000"/>
                    <a:pt x="92903" y="120000"/>
                  </a:cubicBezTo>
                  <a:cubicBezTo>
                    <a:pt x="108387" y="120000"/>
                    <a:pt x="112258" y="101052"/>
                    <a:pt x="120000" y="88421"/>
                  </a:cubicBezTo>
                  <a:cubicBezTo>
                    <a:pt x="116129" y="63157"/>
                    <a:pt x="69677" y="0"/>
                    <a:pt x="54193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831085" y="2066925"/>
              <a:ext cx="90600" cy="74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0"/>
                  </a:moveTo>
                  <a:cubicBezTo>
                    <a:pt x="22857" y="0"/>
                    <a:pt x="20000" y="14117"/>
                    <a:pt x="20000" y="14117"/>
                  </a:cubicBezTo>
                  <a:cubicBezTo>
                    <a:pt x="20000" y="17647"/>
                    <a:pt x="17142" y="24705"/>
                    <a:pt x="20000" y="24705"/>
                  </a:cubicBezTo>
                  <a:cubicBezTo>
                    <a:pt x="14285" y="24705"/>
                    <a:pt x="5714" y="24705"/>
                    <a:pt x="0" y="24705"/>
                  </a:cubicBezTo>
                  <a:cubicBezTo>
                    <a:pt x="0" y="42352"/>
                    <a:pt x="0" y="42352"/>
                    <a:pt x="0" y="42352"/>
                  </a:cubicBezTo>
                  <a:cubicBezTo>
                    <a:pt x="5714" y="63529"/>
                    <a:pt x="0" y="74117"/>
                    <a:pt x="14285" y="91764"/>
                  </a:cubicBezTo>
                  <a:cubicBezTo>
                    <a:pt x="11428" y="95294"/>
                    <a:pt x="11428" y="105882"/>
                    <a:pt x="11428" y="120000"/>
                  </a:cubicBezTo>
                  <a:cubicBezTo>
                    <a:pt x="28571" y="120000"/>
                    <a:pt x="28571" y="120000"/>
                    <a:pt x="28571" y="120000"/>
                  </a:cubicBezTo>
                  <a:cubicBezTo>
                    <a:pt x="37142" y="109411"/>
                    <a:pt x="45714" y="105882"/>
                    <a:pt x="45714" y="88235"/>
                  </a:cubicBezTo>
                  <a:cubicBezTo>
                    <a:pt x="37142" y="88235"/>
                    <a:pt x="37142" y="88235"/>
                    <a:pt x="37142" y="88235"/>
                  </a:cubicBezTo>
                  <a:cubicBezTo>
                    <a:pt x="40000" y="77647"/>
                    <a:pt x="40000" y="77647"/>
                    <a:pt x="42857" y="77647"/>
                  </a:cubicBezTo>
                  <a:cubicBezTo>
                    <a:pt x="45714" y="77647"/>
                    <a:pt x="48571" y="81176"/>
                    <a:pt x="60000" y="81176"/>
                  </a:cubicBezTo>
                  <a:cubicBezTo>
                    <a:pt x="82857" y="81176"/>
                    <a:pt x="94285" y="60000"/>
                    <a:pt x="105714" y="42352"/>
                  </a:cubicBezTo>
                  <a:cubicBezTo>
                    <a:pt x="105714" y="42352"/>
                    <a:pt x="120000" y="28235"/>
                    <a:pt x="120000" y="24705"/>
                  </a:cubicBezTo>
                  <a:cubicBezTo>
                    <a:pt x="120000" y="21176"/>
                    <a:pt x="120000" y="17647"/>
                    <a:pt x="120000" y="14117"/>
                  </a:cubicBezTo>
                  <a:cubicBezTo>
                    <a:pt x="91428" y="14117"/>
                    <a:pt x="68571" y="0"/>
                    <a:pt x="4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3646935" y="1936750"/>
              <a:ext cx="30300" cy="2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43636"/>
                    <a:pt x="59999" y="120000"/>
                    <a:pt x="85714" y="120000"/>
                  </a:cubicBezTo>
                  <a:cubicBezTo>
                    <a:pt x="102857" y="120000"/>
                    <a:pt x="119999" y="109090"/>
                    <a:pt x="119999" y="87272"/>
                  </a:cubicBezTo>
                  <a:cubicBezTo>
                    <a:pt x="68571" y="65454"/>
                    <a:pt x="68571" y="0"/>
                    <a:pt x="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3665985" y="2019300"/>
              <a:ext cx="22200" cy="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48000" y="30000"/>
                    <a:pt x="12000" y="45000"/>
                    <a:pt x="0" y="120000"/>
                  </a:cubicBezTo>
                  <a:cubicBezTo>
                    <a:pt x="0" y="120000"/>
                    <a:pt x="12000" y="120000"/>
                    <a:pt x="12000" y="120000"/>
                  </a:cubicBezTo>
                  <a:cubicBezTo>
                    <a:pt x="24000" y="120000"/>
                    <a:pt x="36000" y="120000"/>
                    <a:pt x="60000" y="120000"/>
                  </a:cubicBezTo>
                  <a:cubicBezTo>
                    <a:pt x="84000" y="120000"/>
                    <a:pt x="120000" y="120000"/>
                    <a:pt x="120000" y="60000"/>
                  </a:cubicBezTo>
                  <a:cubicBezTo>
                    <a:pt x="120000" y="30000"/>
                    <a:pt x="96000" y="30000"/>
                    <a:pt x="96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3654873" y="1876425"/>
              <a:ext cx="1128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769" y="0"/>
                  </a:moveTo>
                  <a:cubicBezTo>
                    <a:pt x="13846" y="0"/>
                    <a:pt x="6923" y="4444"/>
                    <a:pt x="0" y="8888"/>
                  </a:cubicBezTo>
                  <a:cubicBezTo>
                    <a:pt x="0" y="22222"/>
                    <a:pt x="2307" y="26666"/>
                    <a:pt x="11538" y="26666"/>
                  </a:cubicBezTo>
                  <a:cubicBezTo>
                    <a:pt x="9230" y="31111"/>
                    <a:pt x="9230" y="35555"/>
                    <a:pt x="6923" y="40000"/>
                  </a:cubicBezTo>
                  <a:cubicBezTo>
                    <a:pt x="9230" y="44444"/>
                    <a:pt x="9230" y="44444"/>
                    <a:pt x="11538" y="44444"/>
                  </a:cubicBezTo>
                  <a:cubicBezTo>
                    <a:pt x="13846" y="44444"/>
                    <a:pt x="20769" y="40000"/>
                    <a:pt x="30000" y="40000"/>
                  </a:cubicBezTo>
                  <a:cubicBezTo>
                    <a:pt x="27692" y="44444"/>
                    <a:pt x="27692" y="53333"/>
                    <a:pt x="30000" y="53333"/>
                  </a:cubicBezTo>
                  <a:cubicBezTo>
                    <a:pt x="20769" y="62222"/>
                    <a:pt x="16153" y="57777"/>
                    <a:pt x="9230" y="71111"/>
                  </a:cubicBezTo>
                  <a:cubicBezTo>
                    <a:pt x="13846" y="80000"/>
                    <a:pt x="16153" y="80000"/>
                    <a:pt x="23076" y="80000"/>
                  </a:cubicBezTo>
                  <a:cubicBezTo>
                    <a:pt x="23076" y="80000"/>
                    <a:pt x="25384" y="80000"/>
                    <a:pt x="27692" y="80000"/>
                  </a:cubicBezTo>
                  <a:cubicBezTo>
                    <a:pt x="32307" y="80000"/>
                    <a:pt x="36923" y="80000"/>
                    <a:pt x="41538" y="80000"/>
                  </a:cubicBezTo>
                  <a:cubicBezTo>
                    <a:pt x="43846" y="80000"/>
                    <a:pt x="46153" y="80000"/>
                    <a:pt x="48461" y="84444"/>
                  </a:cubicBezTo>
                  <a:cubicBezTo>
                    <a:pt x="50769" y="84444"/>
                    <a:pt x="53076" y="84444"/>
                    <a:pt x="53076" y="84444"/>
                  </a:cubicBezTo>
                  <a:cubicBezTo>
                    <a:pt x="62307" y="84444"/>
                    <a:pt x="69230" y="88888"/>
                    <a:pt x="78461" y="88888"/>
                  </a:cubicBezTo>
                  <a:cubicBezTo>
                    <a:pt x="94615" y="88888"/>
                    <a:pt x="92307" y="120000"/>
                    <a:pt x="108461" y="120000"/>
                  </a:cubicBezTo>
                  <a:cubicBezTo>
                    <a:pt x="113076" y="120000"/>
                    <a:pt x="120000" y="120000"/>
                    <a:pt x="120000" y="106666"/>
                  </a:cubicBezTo>
                  <a:cubicBezTo>
                    <a:pt x="120000" y="93333"/>
                    <a:pt x="108461" y="80000"/>
                    <a:pt x="101538" y="71111"/>
                  </a:cubicBezTo>
                  <a:cubicBezTo>
                    <a:pt x="103846" y="66666"/>
                    <a:pt x="106153" y="62222"/>
                    <a:pt x="108461" y="57777"/>
                  </a:cubicBezTo>
                  <a:cubicBezTo>
                    <a:pt x="103846" y="53333"/>
                    <a:pt x="96923" y="31111"/>
                    <a:pt x="87692" y="31111"/>
                  </a:cubicBezTo>
                  <a:cubicBezTo>
                    <a:pt x="83076" y="31111"/>
                    <a:pt x="83076" y="40000"/>
                    <a:pt x="78461" y="40000"/>
                  </a:cubicBezTo>
                  <a:cubicBezTo>
                    <a:pt x="71538" y="40000"/>
                    <a:pt x="71538" y="13333"/>
                    <a:pt x="57692" y="13333"/>
                  </a:cubicBezTo>
                  <a:cubicBezTo>
                    <a:pt x="53076" y="13333"/>
                    <a:pt x="50769" y="22222"/>
                    <a:pt x="46153" y="22222"/>
                  </a:cubicBezTo>
                  <a:cubicBezTo>
                    <a:pt x="36923" y="22222"/>
                    <a:pt x="34615" y="0"/>
                    <a:pt x="20769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700910" y="1928813"/>
              <a:ext cx="30300" cy="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0"/>
                  </a:moveTo>
                  <a:cubicBezTo>
                    <a:pt x="51428" y="0"/>
                    <a:pt x="0" y="120000"/>
                    <a:pt x="42857" y="120000"/>
                  </a:cubicBezTo>
                  <a:cubicBezTo>
                    <a:pt x="77142" y="120000"/>
                    <a:pt x="102857" y="120000"/>
                    <a:pt x="119999" y="60000"/>
                  </a:cubicBezTo>
                  <a:cubicBezTo>
                    <a:pt x="94285" y="30000"/>
                    <a:pt x="85714" y="0"/>
                    <a:pt x="59999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3812035" y="1963736"/>
              <a:ext cx="301500" cy="9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6" y="0"/>
                  </a:moveTo>
                  <a:cubicBezTo>
                    <a:pt x="4316" y="0"/>
                    <a:pt x="0" y="0"/>
                    <a:pt x="0" y="11162"/>
                  </a:cubicBezTo>
                  <a:cubicBezTo>
                    <a:pt x="0" y="19534"/>
                    <a:pt x="14676" y="39069"/>
                    <a:pt x="17266" y="39069"/>
                  </a:cubicBezTo>
                  <a:cubicBezTo>
                    <a:pt x="19856" y="39069"/>
                    <a:pt x="20719" y="36279"/>
                    <a:pt x="22446" y="30697"/>
                  </a:cubicBezTo>
                  <a:cubicBezTo>
                    <a:pt x="26762" y="44651"/>
                    <a:pt x="27625" y="58604"/>
                    <a:pt x="31942" y="72558"/>
                  </a:cubicBezTo>
                  <a:cubicBezTo>
                    <a:pt x="31079" y="72558"/>
                    <a:pt x="29352" y="78139"/>
                    <a:pt x="29352" y="83720"/>
                  </a:cubicBezTo>
                  <a:cubicBezTo>
                    <a:pt x="29352" y="100465"/>
                    <a:pt x="41438" y="120000"/>
                    <a:pt x="46618" y="120000"/>
                  </a:cubicBezTo>
                  <a:cubicBezTo>
                    <a:pt x="49208" y="120000"/>
                    <a:pt x="52661" y="111627"/>
                    <a:pt x="53525" y="106046"/>
                  </a:cubicBezTo>
                  <a:cubicBezTo>
                    <a:pt x="56978" y="106046"/>
                    <a:pt x="56978" y="106046"/>
                    <a:pt x="56978" y="106046"/>
                  </a:cubicBezTo>
                  <a:cubicBezTo>
                    <a:pt x="56115" y="117209"/>
                    <a:pt x="60431" y="120000"/>
                    <a:pt x="63884" y="120000"/>
                  </a:cubicBezTo>
                  <a:cubicBezTo>
                    <a:pt x="65611" y="120000"/>
                    <a:pt x="67338" y="120000"/>
                    <a:pt x="69064" y="120000"/>
                  </a:cubicBezTo>
                  <a:cubicBezTo>
                    <a:pt x="88057" y="120000"/>
                    <a:pt x="88057" y="120000"/>
                    <a:pt x="88057" y="120000"/>
                  </a:cubicBezTo>
                  <a:cubicBezTo>
                    <a:pt x="90647" y="114418"/>
                    <a:pt x="90647" y="108837"/>
                    <a:pt x="94100" y="108837"/>
                  </a:cubicBezTo>
                  <a:cubicBezTo>
                    <a:pt x="94964" y="114418"/>
                    <a:pt x="95827" y="120000"/>
                    <a:pt x="99280" y="120000"/>
                  </a:cubicBezTo>
                  <a:cubicBezTo>
                    <a:pt x="107913" y="120000"/>
                    <a:pt x="119136" y="120000"/>
                    <a:pt x="120000" y="92093"/>
                  </a:cubicBezTo>
                  <a:cubicBezTo>
                    <a:pt x="120000" y="92093"/>
                    <a:pt x="119136" y="92093"/>
                    <a:pt x="118273" y="92093"/>
                  </a:cubicBezTo>
                  <a:cubicBezTo>
                    <a:pt x="118273" y="92093"/>
                    <a:pt x="117410" y="92093"/>
                    <a:pt x="116546" y="92093"/>
                  </a:cubicBezTo>
                  <a:cubicBezTo>
                    <a:pt x="116546" y="89302"/>
                    <a:pt x="117410" y="86511"/>
                    <a:pt x="117410" y="83720"/>
                  </a:cubicBezTo>
                  <a:cubicBezTo>
                    <a:pt x="118273" y="83720"/>
                    <a:pt x="119136" y="83720"/>
                    <a:pt x="120000" y="83720"/>
                  </a:cubicBezTo>
                  <a:cubicBezTo>
                    <a:pt x="116546" y="61395"/>
                    <a:pt x="109640" y="61395"/>
                    <a:pt x="100143" y="61395"/>
                  </a:cubicBezTo>
                  <a:cubicBezTo>
                    <a:pt x="87194" y="61395"/>
                    <a:pt x="82877" y="80930"/>
                    <a:pt x="69928" y="80930"/>
                  </a:cubicBezTo>
                  <a:cubicBezTo>
                    <a:pt x="63884" y="80930"/>
                    <a:pt x="58705" y="75348"/>
                    <a:pt x="52661" y="72558"/>
                  </a:cubicBezTo>
                  <a:cubicBezTo>
                    <a:pt x="52661" y="72558"/>
                    <a:pt x="50935" y="75348"/>
                    <a:pt x="50071" y="75348"/>
                  </a:cubicBezTo>
                  <a:cubicBezTo>
                    <a:pt x="49208" y="75348"/>
                    <a:pt x="49208" y="72558"/>
                    <a:pt x="49208" y="66976"/>
                  </a:cubicBezTo>
                  <a:cubicBezTo>
                    <a:pt x="49208" y="64186"/>
                    <a:pt x="50071" y="64186"/>
                    <a:pt x="50935" y="64186"/>
                  </a:cubicBezTo>
                  <a:cubicBezTo>
                    <a:pt x="47482" y="55813"/>
                    <a:pt x="41438" y="66976"/>
                    <a:pt x="39712" y="44651"/>
                  </a:cubicBezTo>
                  <a:cubicBezTo>
                    <a:pt x="49208" y="44651"/>
                    <a:pt x="49208" y="44651"/>
                    <a:pt x="49208" y="44651"/>
                  </a:cubicBezTo>
                  <a:cubicBezTo>
                    <a:pt x="47482" y="36279"/>
                    <a:pt x="36258" y="39069"/>
                    <a:pt x="37985" y="22325"/>
                  </a:cubicBezTo>
                  <a:cubicBezTo>
                    <a:pt x="37985" y="22325"/>
                    <a:pt x="35395" y="22325"/>
                    <a:pt x="33669" y="22325"/>
                  </a:cubicBezTo>
                  <a:cubicBezTo>
                    <a:pt x="32805" y="25116"/>
                    <a:pt x="31079" y="27906"/>
                    <a:pt x="28489" y="27906"/>
                  </a:cubicBezTo>
                  <a:cubicBezTo>
                    <a:pt x="19856" y="27906"/>
                    <a:pt x="18129" y="0"/>
                    <a:pt x="6906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3815210" y="2012950"/>
              <a:ext cx="52500" cy="4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35000" y="44210"/>
                    <a:pt x="20000" y="44210"/>
                  </a:cubicBezTo>
                  <a:cubicBezTo>
                    <a:pt x="15000" y="44210"/>
                    <a:pt x="0" y="50526"/>
                    <a:pt x="0" y="69473"/>
                  </a:cubicBezTo>
                  <a:cubicBezTo>
                    <a:pt x="0" y="69473"/>
                    <a:pt x="80000" y="120000"/>
                    <a:pt x="90000" y="120000"/>
                  </a:cubicBezTo>
                  <a:cubicBezTo>
                    <a:pt x="110000" y="120000"/>
                    <a:pt x="120000" y="88421"/>
                    <a:pt x="120000" y="63157"/>
                  </a:cubicBezTo>
                  <a:cubicBezTo>
                    <a:pt x="120000" y="37894"/>
                    <a:pt x="85000" y="0"/>
                    <a:pt x="6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3821560" y="1936750"/>
              <a:ext cx="492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4545" y="0"/>
                    <a:pt x="114545" y="0"/>
                    <a:pt x="109090" y="0"/>
                  </a:cubicBezTo>
                  <a:cubicBezTo>
                    <a:pt x="109090" y="0"/>
                    <a:pt x="109090" y="0"/>
                    <a:pt x="98181" y="0"/>
                  </a:cubicBezTo>
                  <a:cubicBezTo>
                    <a:pt x="70909" y="0"/>
                    <a:pt x="16363" y="20000"/>
                    <a:pt x="0" y="60000"/>
                  </a:cubicBezTo>
                  <a:cubicBezTo>
                    <a:pt x="0" y="60000"/>
                    <a:pt x="87272" y="120000"/>
                    <a:pt x="98181" y="120000"/>
                  </a:cubicBezTo>
                  <a:cubicBezTo>
                    <a:pt x="109090" y="120000"/>
                    <a:pt x="120000" y="100000"/>
                    <a:pt x="120000" y="80000"/>
                  </a:cubicBezTo>
                  <a:cubicBezTo>
                    <a:pt x="120000" y="60000"/>
                    <a:pt x="120000" y="40000"/>
                    <a:pt x="12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3785048" y="1890713"/>
              <a:ext cx="573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92" y="0"/>
                  </a:moveTo>
                  <a:cubicBezTo>
                    <a:pt x="18461" y="0"/>
                    <a:pt x="0" y="6000"/>
                    <a:pt x="0" y="24000"/>
                  </a:cubicBezTo>
                  <a:cubicBezTo>
                    <a:pt x="0" y="60000"/>
                    <a:pt x="27692" y="66000"/>
                    <a:pt x="41538" y="90000"/>
                  </a:cubicBezTo>
                  <a:cubicBezTo>
                    <a:pt x="36923" y="90000"/>
                    <a:pt x="27692" y="96000"/>
                    <a:pt x="27692" y="108000"/>
                  </a:cubicBezTo>
                  <a:cubicBezTo>
                    <a:pt x="27692" y="114000"/>
                    <a:pt x="36923" y="120000"/>
                    <a:pt x="55384" y="120000"/>
                  </a:cubicBezTo>
                  <a:cubicBezTo>
                    <a:pt x="69230" y="120000"/>
                    <a:pt x="96923" y="114000"/>
                    <a:pt x="120000" y="108000"/>
                  </a:cubicBezTo>
                  <a:cubicBezTo>
                    <a:pt x="115384" y="84000"/>
                    <a:pt x="120000" y="72000"/>
                    <a:pt x="120000" y="66000"/>
                  </a:cubicBezTo>
                  <a:cubicBezTo>
                    <a:pt x="120000" y="30000"/>
                    <a:pt x="73846" y="66000"/>
                    <a:pt x="73846" y="24000"/>
                  </a:cubicBezTo>
                  <a:cubicBezTo>
                    <a:pt x="60000" y="24000"/>
                    <a:pt x="32307" y="12000"/>
                    <a:pt x="27692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3762821" y="1849438"/>
              <a:ext cx="222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0"/>
                  </a:moveTo>
                  <a:cubicBezTo>
                    <a:pt x="24000" y="0"/>
                    <a:pt x="12000" y="0"/>
                    <a:pt x="0" y="0"/>
                  </a:cubicBezTo>
                  <a:cubicBezTo>
                    <a:pt x="0" y="72000"/>
                    <a:pt x="36000" y="96000"/>
                    <a:pt x="6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8000" y="0"/>
                    <a:pt x="72000" y="0"/>
                    <a:pt x="48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3824735" y="1795463"/>
              <a:ext cx="1905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0"/>
                  </a:moveTo>
                  <a:cubicBezTo>
                    <a:pt x="21818" y="8135"/>
                    <a:pt x="28636" y="8135"/>
                    <a:pt x="32727" y="12203"/>
                  </a:cubicBezTo>
                  <a:cubicBezTo>
                    <a:pt x="25909" y="12203"/>
                    <a:pt x="25909" y="12203"/>
                    <a:pt x="25909" y="12203"/>
                  </a:cubicBezTo>
                  <a:cubicBezTo>
                    <a:pt x="24545" y="10169"/>
                    <a:pt x="23181" y="10169"/>
                    <a:pt x="21818" y="10169"/>
                  </a:cubicBezTo>
                  <a:cubicBezTo>
                    <a:pt x="17727" y="10169"/>
                    <a:pt x="15000" y="14237"/>
                    <a:pt x="12272" y="16271"/>
                  </a:cubicBezTo>
                  <a:cubicBezTo>
                    <a:pt x="12272" y="16271"/>
                    <a:pt x="15000" y="26440"/>
                    <a:pt x="16363" y="26440"/>
                  </a:cubicBezTo>
                  <a:cubicBezTo>
                    <a:pt x="19090" y="26440"/>
                    <a:pt x="20454" y="24406"/>
                    <a:pt x="23181" y="24406"/>
                  </a:cubicBezTo>
                  <a:cubicBezTo>
                    <a:pt x="24545" y="24406"/>
                    <a:pt x="25909" y="24406"/>
                    <a:pt x="27272" y="26440"/>
                  </a:cubicBezTo>
                  <a:cubicBezTo>
                    <a:pt x="25909" y="28474"/>
                    <a:pt x="25909" y="30508"/>
                    <a:pt x="23181" y="30508"/>
                  </a:cubicBezTo>
                  <a:cubicBezTo>
                    <a:pt x="20454" y="30508"/>
                    <a:pt x="19090" y="28474"/>
                    <a:pt x="13636" y="28474"/>
                  </a:cubicBezTo>
                  <a:cubicBezTo>
                    <a:pt x="12272" y="28474"/>
                    <a:pt x="12272" y="28474"/>
                    <a:pt x="10909" y="28474"/>
                  </a:cubicBezTo>
                  <a:cubicBezTo>
                    <a:pt x="8181" y="28474"/>
                    <a:pt x="4090" y="28474"/>
                    <a:pt x="4090" y="32542"/>
                  </a:cubicBezTo>
                  <a:cubicBezTo>
                    <a:pt x="4090" y="38644"/>
                    <a:pt x="16363" y="42711"/>
                    <a:pt x="21818" y="46779"/>
                  </a:cubicBezTo>
                  <a:cubicBezTo>
                    <a:pt x="21818" y="46779"/>
                    <a:pt x="19090" y="50847"/>
                    <a:pt x="17727" y="50847"/>
                  </a:cubicBezTo>
                  <a:cubicBezTo>
                    <a:pt x="13636" y="50847"/>
                    <a:pt x="8181" y="46779"/>
                    <a:pt x="5454" y="44745"/>
                  </a:cubicBezTo>
                  <a:cubicBezTo>
                    <a:pt x="0" y="44745"/>
                    <a:pt x="0" y="44745"/>
                    <a:pt x="0" y="44745"/>
                  </a:cubicBezTo>
                  <a:cubicBezTo>
                    <a:pt x="1363" y="61016"/>
                    <a:pt x="9545" y="63050"/>
                    <a:pt x="23181" y="63050"/>
                  </a:cubicBezTo>
                  <a:cubicBezTo>
                    <a:pt x="20454" y="67118"/>
                    <a:pt x="17727" y="69152"/>
                    <a:pt x="13636" y="71186"/>
                  </a:cubicBezTo>
                  <a:cubicBezTo>
                    <a:pt x="13636" y="73220"/>
                    <a:pt x="13636" y="77288"/>
                    <a:pt x="16363" y="77288"/>
                  </a:cubicBezTo>
                  <a:cubicBezTo>
                    <a:pt x="20454" y="77288"/>
                    <a:pt x="21818" y="73220"/>
                    <a:pt x="24545" y="71186"/>
                  </a:cubicBezTo>
                  <a:cubicBezTo>
                    <a:pt x="25909" y="75254"/>
                    <a:pt x="25909" y="79322"/>
                    <a:pt x="30000" y="79322"/>
                  </a:cubicBezTo>
                  <a:cubicBezTo>
                    <a:pt x="35454" y="79322"/>
                    <a:pt x="36818" y="75254"/>
                    <a:pt x="42272" y="75254"/>
                  </a:cubicBezTo>
                  <a:cubicBezTo>
                    <a:pt x="47727" y="75254"/>
                    <a:pt x="51818" y="77288"/>
                    <a:pt x="57272" y="79322"/>
                  </a:cubicBezTo>
                  <a:cubicBezTo>
                    <a:pt x="51818" y="81355"/>
                    <a:pt x="28636" y="79322"/>
                    <a:pt x="28636" y="91525"/>
                  </a:cubicBezTo>
                  <a:cubicBezTo>
                    <a:pt x="28636" y="99661"/>
                    <a:pt x="39545" y="105762"/>
                    <a:pt x="46363" y="105762"/>
                  </a:cubicBezTo>
                  <a:cubicBezTo>
                    <a:pt x="45000" y="107796"/>
                    <a:pt x="43636" y="107796"/>
                    <a:pt x="40909" y="109830"/>
                  </a:cubicBezTo>
                  <a:cubicBezTo>
                    <a:pt x="40909" y="117966"/>
                    <a:pt x="50454" y="120000"/>
                    <a:pt x="55909" y="120000"/>
                  </a:cubicBezTo>
                  <a:cubicBezTo>
                    <a:pt x="61363" y="120000"/>
                    <a:pt x="65454" y="115932"/>
                    <a:pt x="65454" y="105762"/>
                  </a:cubicBezTo>
                  <a:cubicBezTo>
                    <a:pt x="68181" y="109830"/>
                    <a:pt x="75000" y="115932"/>
                    <a:pt x="79090" y="115932"/>
                  </a:cubicBezTo>
                  <a:cubicBezTo>
                    <a:pt x="79090" y="115932"/>
                    <a:pt x="79090" y="115932"/>
                    <a:pt x="79090" y="115932"/>
                  </a:cubicBezTo>
                  <a:cubicBezTo>
                    <a:pt x="79090" y="109830"/>
                    <a:pt x="79090" y="109830"/>
                    <a:pt x="79090" y="109830"/>
                  </a:cubicBezTo>
                  <a:cubicBezTo>
                    <a:pt x="85909" y="109830"/>
                    <a:pt x="85909" y="109830"/>
                    <a:pt x="85909" y="109830"/>
                  </a:cubicBezTo>
                  <a:cubicBezTo>
                    <a:pt x="84545" y="103728"/>
                    <a:pt x="83181" y="103728"/>
                    <a:pt x="81818" y="97627"/>
                  </a:cubicBezTo>
                  <a:cubicBezTo>
                    <a:pt x="83181" y="95593"/>
                    <a:pt x="84545" y="91525"/>
                    <a:pt x="85909" y="89491"/>
                  </a:cubicBezTo>
                  <a:cubicBezTo>
                    <a:pt x="87272" y="95593"/>
                    <a:pt x="87272" y="99661"/>
                    <a:pt x="92727" y="99661"/>
                  </a:cubicBezTo>
                  <a:cubicBezTo>
                    <a:pt x="96818" y="99661"/>
                    <a:pt x="102272" y="83389"/>
                    <a:pt x="110454" y="81355"/>
                  </a:cubicBezTo>
                  <a:cubicBezTo>
                    <a:pt x="113181" y="81355"/>
                    <a:pt x="117272" y="83389"/>
                    <a:pt x="118636" y="79322"/>
                  </a:cubicBezTo>
                  <a:cubicBezTo>
                    <a:pt x="120000" y="77288"/>
                    <a:pt x="120000" y="75254"/>
                    <a:pt x="120000" y="71186"/>
                  </a:cubicBezTo>
                  <a:cubicBezTo>
                    <a:pt x="114545" y="69152"/>
                    <a:pt x="105000" y="63050"/>
                    <a:pt x="100909" y="63050"/>
                  </a:cubicBezTo>
                  <a:cubicBezTo>
                    <a:pt x="99545" y="63050"/>
                    <a:pt x="96818" y="65084"/>
                    <a:pt x="95454" y="65084"/>
                  </a:cubicBezTo>
                  <a:cubicBezTo>
                    <a:pt x="94090" y="65084"/>
                    <a:pt x="94090" y="65084"/>
                    <a:pt x="94090" y="63050"/>
                  </a:cubicBezTo>
                  <a:cubicBezTo>
                    <a:pt x="94090" y="58983"/>
                    <a:pt x="96818" y="58983"/>
                    <a:pt x="96818" y="54915"/>
                  </a:cubicBezTo>
                  <a:cubicBezTo>
                    <a:pt x="96818" y="50847"/>
                    <a:pt x="92727" y="50847"/>
                    <a:pt x="92727" y="46779"/>
                  </a:cubicBezTo>
                  <a:cubicBezTo>
                    <a:pt x="92727" y="38644"/>
                    <a:pt x="92727" y="36610"/>
                    <a:pt x="87272" y="36610"/>
                  </a:cubicBezTo>
                  <a:cubicBezTo>
                    <a:pt x="85909" y="36610"/>
                    <a:pt x="84545" y="36610"/>
                    <a:pt x="83181" y="36610"/>
                  </a:cubicBezTo>
                  <a:cubicBezTo>
                    <a:pt x="84545" y="40677"/>
                    <a:pt x="84545" y="40677"/>
                    <a:pt x="84545" y="40677"/>
                  </a:cubicBezTo>
                  <a:cubicBezTo>
                    <a:pt x="84545" y="46779"/>
                    <a:pt x="84545" y="46779"/>
                    <a:pt x="84545" y="46779"/>
                  </a:cubicBezTo>
                  <a:cubicBezTo>
                    <a:pt x="80454" y="46779"/>
                    <a:pt x="80454" y="46779"/>
                    <a:pt x="80454" y="46779"/>
                  </a:cubicBezTo>
                  <a:cubicBezTo>
                    <a:pt x="77727" y="42711"/>
                    <a:pt x="79090" y="34576"/>
                    <a:pt x="73636" y="30508"/>
                  </a:cubicBezTo>
                  <a:cubicBezTo>
                    <a:pt x="72272" y="30508"/>
                    <a:pt x="70909" y="30508"/>
                    <a:pt x="69545" y="30508"/>
                  </a:cubicBezTo>
                  <a:cubicBezTo>
                    <a:pt x="68181" y="30508"/>
                    <a:pt x="66818" y="30508"/>
                    <a:pt x="65454" y="30508"/>
                  </a:cubicBezTo>
                  <a:cubicBezTo>
                    <a:pt x="64090" y="30508"/>
                    <a:pt x="64090" y="30508"/>
                    <a:pt x="62727" y="30508"/>
                  </a:cubicBezTo>
                  <a:cubicBezTo>
                    <a:pt x="61363" y="30508"/>
                    <a:pt x="60000" y="30508"/>
                    <a:pt x="58636" y="30508"/>
                  </a:cubicBezTo>
                  <a:cubicBezTo>
                    <a:pt x="51818" y="26440"/>
                    <a:pt x="53181" y="10169"/>
                    <a:pt x="46363" y="6101"/>
                  </a:cubicBezTo>
                  <a:cubicBezTo>
                    <a:pt x="39545" y="2033"/>
                    <a:pt x="31363" y="0"/>
                    <a:pt x="21818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3978723" y="2330450"/>
              <a:ext cx="1239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684" y="0"/>
                  </a:moveTo>
                  <a:cubicBezTo>
                    <a:pt x="16842" y="3333"/>
                    <a:pt x="14736" y="40000"/>
                    <a:pt x="14736" y="56666"/>
                  </a:cubicBezTo>
                  <a:cubicBezTo>
                    <a:pt x="14736" y="63333"/>
                    <a:pt x="14736" y="63333"/>
                    <a:pt x="14736" y="70000"/>
                  </a:cubicBezTo>
                  <a:cubicBezTo>
                    <a:pt x="14736" y="76666"/>
                    <a:pt x="12631" y="80000"/>
                    <a:pt x="8421" y="83333"/>
                  </a:cubicBezTo>
                  <a:cubicBezTo>
                    <a:pt x="8421" y="86666"/>
                    <a:pt x="0" y="86666"/>
                    <a:pt x="0" y="100000"/>
                  </a:cubicBezTo>
                  <a:cubicBezTo>
                    <a:pt x="2105" y="100000"/>
                    <a:pt x="8421" y="100000"/>
                    <a:pt x="14736" y="100000"/>
                  </a:cubicBezTo>
                  <a:cubicBezTo>
                    <a:pt x="18947" y="100000"/>
                    <a:pt x="21052" y="100000"/>
                    <a:pt x="25263" y="100000"/>
                  </a:cubicBezTo>
                  <a:cubicBezTo>
                    <a:pt x="25263" y="110000"/>
                    <a:pt x="23157" y="120000"/>
                    <a:pt x="29473" y="120000"/>
                  </a:cubicBezTo>
                  <a:cubicBezTo>
                    <a:pt x="31578" y="120000"/>
                    <a:pt x="31578" y="116666"/>
                    <a:pt x="33684" y="113333"/>
                  </a:cubicBezTo>
                  <a:cubicBezTo>
                    <a:pt x="35789" y="113333"/>
                    <a:pt x="35789" y="113333"/>
                    <a:pt x="37894" y="113333"/>
                  </a:cubicBezTo>
                  <a:cubicBezTo>
                    <a:pt x="46315" y="113333"/>
                    <a:pt x="63157" y="96666"/>
                    <a:pt x="63157" y="76666"/>
                  </a:cubicBezTo>
                  <a:cubicBezTo>
                    <a:pt x="65263" y="80000"/>
                    <a:pt x="84210" y="100000"/>
                    <a:pt x="84210" y="100000"/>
                  </a:cubicBezTo>
                  <a:cubicBezTo>
                    <a:pt x="90526" y="100000"/>
                    <a:pt x="94736" y="100000"/>
                    <a:pt x="101052" y="100000"/>
                  </a:cubicBezTo>
                  <a:cubicBezTo>
                    <a:pt x="109473" y="100000"/>
                    <a:pt x="113684" y="96666"/>
                    <a:pt x="119999" y="90000"/>
                  </a:cubicBezTo>
                  <a:cubicBezTo>
                    <a:pt x="115789" y="80000"/>
                    <a:pt x="105263" y="83333"/>
                    <a:pt x="94736" y="73333"/>
                  </a:cubicBezTo>
                  <a:cubicBezTo>
                    <a:pt x="92631" y="70000"/>
                    <a:pt x="94736" y="63333"/>
                    <a:pt x="90526" y="56666"/>
                  </a:cubicBezTo>
                  <a:cubicBezTo>
                    <a:pt x="80000" y="33333"/>
                    <a:pt x="61052" y="43333"/>
                    <a:pt x="48421" y="20000"/>
                  </a:cubicBezTo>
                  <a:cubicBezTo>
                    <a:pt x="46315" y="20000"/>
                    <a:pt x="44210" y="23333"/>
                    <a:pt x="44210" y="26666"/>
                  </a:cubicBezTo>
                  <a:cubicBezTo>
                    <a:pt x="40000" y="16666"/>
                    <a:pt x="37894" y="13333"/>
                    <a:pt x="33684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4154935" y="2260600"/>
              <a:ext cx="38100" cy="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333" y="0"/>
                  </a:moveTo>
                  <a:cubicBezTo>
                    <a:pt x="26666" y="0"/>
                    <a:pt x="0" y="17142"/>
                    <a:pt x="0" y="59999"/>
                  </a:cubicBezTo>
                  <a:cubicBezTo>
                    <a:pt x="0" y="94285"/>
                    <a:pt x="20000" y="119999"/>
                    <a:pt x="46666" y="119999"/>
                  </a:cubicBezTo>
                  <a:cubicBezTo>
                    <a:pt x="73333" y="119999"/>
                    <a:pt x="120000" y="94285"/>
                    <a:pt x="120000" y="59999"/>
                  </a:cubicBezTo>
                  <a:cubicBezTo>
                    <a:pt x="120000" y="17142"/>
                    <a:pt x="86666" y="0"/>
                    <a:pt x="53333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4042223" y="2413000"/>
              <a:ext cx="30300" cy="2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77142" y="0"/>
                    <a:pt x="68571" y="0"/>
                    <a:pt x="51428" y="0"/>
                  </a:cubicBezTo>
                  <a:cubicBezTo>
                    <a:pt x="51428" y="21818"/>
                    <a:pt x="17142" y="43636"/>
                    <a:pt x="0" y="76363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42857" y="109090"/>
                    <a:pt x="102857" y="54545"/>
                    <a:pt x="119999" y="10909"/>
                  </a:cubicBezTo>
                  <a:cubicBezTo>
                    <a:pt x="102857" y="0"/>
                    <a:pt x="102857" y="0"/>
                    <a:pt x="85714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4091435" y="2079625"/>
              <a:ext cx="8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631" y="0"/>
                  </a:moveTo>
                  <a:cubicBezTo>
                    <a:pt x="6315" y="0"/>
                    <a:pt x="0" y="14117"/>
                    <a:pt x="0" y="35294"/>
                  </a:cubicBezTo>
                  <a:cubicBezTo>
                    <a:pt x="0" y="56470"/>
                    <a:pt x="9473" y="63529"/>
                    <a:pt x="15789" y="77647"/>
                  </a:cubicBezTo>
                  <a:cubicBezTo>
                    <a:pt x="9473" y="105882"/>
                    <a:pt x="25263" y="120000"/>
                    <a:pt x="44210" y="120000"/>
                  </a:cubicBezTo>
                  <a:cubicBezTo>
                    <a:pt x="60000" y="120000"/>
                    <a:pt x="66315" y="98823"/>
                    <a:pt x="75789" y="98823"/>
                  </a:cubicBezTo>
                  <a:cubicBezTo>
                    <a:pt x="85263" y="98823"/>
                    <a:pt x="91578" y="112941"/>
                    <a:pt x="104210" y="112941"/>
                  </a:cubicBezTo>
                  <a:cubicBezTo>
                    <a:pt x="110526" y="112941"/>
                    <a:pt x="116842" y="98823"/>
                    <a:pt x="120000" y="77647"/>
                  </a:cubicBezTo>
                  <a:cubicBezTo>
                    <a:pt x="104210" y="63529"/>
                    <a:pt x="82105" y="21176"/>
                    <a:pt x="60000" y="21176"/>
                  </a:cubicBezTo>
                  <a:cubicBezTo>
                    <a:pt x="41052" y="21176"/>
                    <a:pt x="34736" y="0"/>
                    <a:pt x="12631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4097785" y="2430463"/>
              <a:ext cx="18900" cy="1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333" y="0"/>
                  </a:moveTo>
                  <a:cubicBezTo>
                    <a:pt x="26666" y="0"/>
                    <a:pt x="0" y="13333"/>
                    <a:pt x="0" y="53333"/>
                  </a:cubicBezTo>
                  <a:cubicBezTo>
                    <a:pt x="0" y="53333"/>
                    <a:pt x="53333" y="120000"/>
                    <a:pt x="53333" y="120000"/>
                  </a:cubicBezTo>
                  <a:cubicBezTo>
                    <a:pt x="93333" y="120000"/>
                    <a:pt x="106666" y="66666"/>
                    <a:pt x="120000" y="26666"/>
                  </a:cubicBezTo>
                  <a:cubicBezTo>
                    <a:pt x="106666" y="13333"/>
                    <a:pt x="80000" y="0"/>
                    <a:pt x="53333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4199385" y="2262188"/>
              <a:ext cx="207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48000"/>
                    <a:pt x="0" y="72000"/>
                  </a:cubicBezTo>
                  <a:cubicBezTo>
                    <a:pt x="0" y="96000"/>
                    <a:pt x="13333" y="120000"/>
                    <a:pt x="40000" y="120000"/>
                  </a:cubicBezTo>
                  <a:cubicBezTo>
                    <a:pt x="66666" y="120000"/>
                    <a:pt x="66666" y="120000"/>
                    <a:pt x="80000" y="120000"/>
                  </a:cubicBezTo>
                  <a:cubicBezTo>
                    <a:pt x="80000" y="120000"/>
                    <a:pt x="93333" y="120000"/>
                    <a:pt x="120000" y="96000"/>
                  </a:cubicBezTo>
                  <a:cubicBezTo>
                    <a:pt x="106666" y="72000"/>
                    <a:pt x="80000" y="0"/>
                    <a:pt x="4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4113660" y="2225675"/>
              <a:ext cx="18900" cy="1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80000" y="0"/>
                    <a:pt x="0" y="119999"/>
                    <a:pt x="40000" y="119999"/>
                  </a:cubicBezTo>
                  <a:cubicBezTo>
                    <a:pt x="80000" y="119999"/>
                    <a:pt x="120000" y="68571"/>
                    <a:pt x="12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3927923" y="2079625"/>
              <a:ext cx="504900" cy="3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517" y="0"/>
                  </a:moveTo>
                  <a:cubicBezTo>
                    <a:pt x="10344" y="0"/>
                    <a:pt x="6724" y="3592"/>
                    <a:pt x="3620" y="7185"/>
                  </a:cubicBezTo>
                  <a:cubicBezTo>
                    <a:pt x="3103" y="7904"/>
                    <a:pt x="4137" y="12215"/>
                    <a:pt x="2586" y="12934"/>
                  </a:cubicBezTo>
                  <a:cubicBezTo>
                    <a:pt x="517" y="15089"/>
                    <a:pt x="0" y="16526"/>
                    <a:pt x="0" y="22275"/>
                  </a:cubicBezTo>
                  <a:cubicBezTo>
                    <a:pt x="0" y="24431"/>
                    <a:pt x="2068" y="28023"/>
                    <a:pt x="2068" y="28023"/>
                  </a:cubicBezTo>
                  <a:cubicBezTo>
                    <a:pt x="2068" y="28023"/>
                    <a:pt x="8793" y="28742"/>
                    <a:pt x="10344" y="29461"/>
                  </a:cubicBezTo>
                  <a:cubicBezTo>
                    <a:pt x="10344" y="32335"/>
                    <a:pt x="10344" y="32335"/>
                    <a:pt x="10344" y="32335"/>
                  </a:cubicBezTo>
                  <a:cubicBezTo>
                    <a:pt x="8275" y="32335"/>
                    <a:pt x="6724" y="31616"/>
                    <a:pt x="5172" y="31616"/>
                  </a:cubicBezTo>
                  <a:cubicBezTo>
                    <a:pt x="4655" y="31616"/>
                    <a:pt x="4137" y="31616"/>
                    <a:pt x="3620" y="31616"/>
                  </a:cubicBezTo>
                  <a:cubicBezTo>
                    <a:pt x="3620" y="34491"/>
                    <a:pt x="6206" y="35209"/>
                    <a:pt x="6724" y="38083"/>
                  </a:cubicBezTo>
                  <a:cubicBezTo>
                    <a:pt x="13965" y="38083"/>
                    <a:pt x="13965" y="38083"/>
                    <a:pt x="13965" y="38083"/>
                  </a:cubicBezTo>
                  <a:cubicBezTo>
                    <a:pt x="14482" y="39520"/>
                    <a:pt x="17068" y="41676"/>
                    <a:pt x="18103" y="41676"/>
                  </a:cubicBezTo>
                  <a:cubicBezTo>
                    <a:pt x="22758" y="41676"/>
                    <a:pt x="28965" y="41676"/>
                    <a:pt x="34137" y="41676"/>
                  </a:cubicBezTo>
                  <a:cubicBezTo>
                    <a:pt x="36724" y="41676"/>
                    <a:pt x="38793" y="41676"/>
                    <a:pt x="40344" y="41676"/>
                  </a:cubicBezTo>
                  <a:cubicBezTo>
                    <a:pt x="40344" y="43113"/>
                    <a:pt x="39827" y="46706"/>
                    <a:pt x="41379" y="46706"/>
                  </a:cubicBezTo>
                  <a:cubicBezTo>
                    <a:pt x="43965" y="46706"/>
                    <a:pt x="46551" y="38802"/>
                    <a:pt x="48620" y="38802"/>
                  </a:cubicBezTo>
                  <a:cubicBezTo>
                    <a:pt x="50172" y="38802"/>
                    <a:pt x="57931" y="48143"/>
                    <a:pt x="59482" y="50299"/>
                  </a:cubicBezTo>
                  <a:cubicBezTo>
                    <a:pt x="58448" y="50299"/>
                    <a:pt x="55862" y="51017"/>
                    <a:pt x="55862" y="52455"/>
                  </a:cubicBezTo>
                  <a:cubicBezTo>
                    <a:pt x="55862" y="53173"/>
                    <a:pt x="56379" y="55329"/>
                    <a:pt x="56896" y="55329"/>
                  </a:cubicBezTo>
                  <a:cubicBezTo>
                    <a:pt x="58965" y="55329"/>
                    <a:pt x="59482" y="52455"/>
                    <a:pt x="61551" y="52455"/>
                  </a:cubicBezTo>
                  <a:cubicBezTo>
                    <a:pt x="64655" y="52455"/>
                    <a:pt x="73965" y="62514"/>
                    <a:pt x="73965" y="68263"/>
                  </a:cubicBezTo>
                  <a:cubicBezTo>
                    <a:pt x="73965" y="71137"/>
                    <a:pt x="70862" y="75449"/>
                    <a:pt x="69827" y="76886"/>
                  </a:cubicBezTo>
                  <a:cubicBezTo>
                    <a:pt x="68793" y="78323"/>
                    <a:pt x="66206" y="76886"/>
                    <a:pt x="66206" y="80479"/>
                  </a:cubicBezTo>
                  <a:cubicBezTo>
                    <a:pt x="66206" y="81916"/>
                    <a:pt x="67758" y="84071"/>
                    <a:pt x="68793" y="84071"/>
                  </a:cubicBezTo>
                  <a:cubicBezTo>
                    <a:pt x="66724" y="86227"/>
                    <a:pt x="63103" y="86946"/>
                    <a:pt x="62068" y="86946"/>
                  </a:cubicBezTo>
                  <a:cubicBezTo>
                    <a:pt x="60517" y="86946"/>
                    <a:pt x="58448" y="86946"/>
                    <a:pt x="55862" y="86946"/>
                  </a:cubicBezTo>
                  <a:cubicBezTo>
                    <a:pt x="53793" y="86946"/>
                    <a:pt x="49655" y="90538"/>
                    <a:pt x="49655" y="92694"/>
                  </a:cubicBezTo>
                  <a:cubicBezTo>
                    <a:pt x="49655" y="95568"/>
                    <a:pt x="54310" y="98443"/>
                    <a:pt x="56379" y="98443"/>
                  </a:cubicBezTo>
                  <a:cubicBezTo>
                    <a:pt x="57931" y="98443"/>
                    <a:pt x="58965" y="95568"/>
                    <a:pt x="60517" y="95568"/>
                  </a:cubicBezTo>
                  <a:cubicBezTo>
                    <a:pt x="62068" y="95568"/>
                    <a:pt x="61551" y="97005"/>
                    <a:pt x="63103" y="97005"/>
                  </a:cubicBezTo>
                  <a:cubicBezTo>
                    <a:pt x="64137" y="97005"/>
                    <a:pt x="65172" y="94850"/>
                    <a:pt x="66206" y="93413"/>
                  </a:cubicBezTo>
                  <a:cubicBezTo>
                    <a:pt x="70344" y="97005"/>
                    <a:pt x="72413" y="101317"/>
                    <a:pt x="77586" y="104191"/>
                  </a:cubicBezTo>
                  <a:cubicBezTo>
                    <a:pt x="75000" y="110658"/>
                    <a:pt x="83793" y="109940"/>
                    <a:pt x="87413" y="112814"/>
                  </a:cubicBezTo>
                  <a:cubicBezTo>
                    <a:pt x="91034" y="116407"/>
                    <a:pt x="93620" y="114970"/>
                    <a:pt x="97758" y="117844"/>
                  </a:cubicBezTo>
                  <a:cubicBezTo>
                    <a:pt x="98275" y="117844"/>
                    <a:pt x="98793" y="120000"/>
                    <a:pt x="99310" y="120000"/>
                  </a:cubicBezTo>
                  <a:cubicBezTo>
                    <a:pt x="99827" y="120000"/>
                    <a:pt x="100862" y="119281"/>
                    <a:pt x="100862" y="117844"/>
                  </a:cubicBezTo>
                  <a:cubicBezTo>
                    <a:pt x="100862" y="112095"/>
                    <a:pt x="92586" y="107784"/>
                    <a:pt x="90000" y="103473"/>
                  </a:cubicBezTo>
                  <a:cubicBezTo>
                    <a:pt x="92068" y="103473"/>
                    <a:pt x="92068" y="103473"/>
                    <a:pt x="92068" y="103473"/>
                  </a:cubicBezTo>
                  <a:cubicBezTo>
                    <a:pt x="94137" y="106347"/>
                    <a:pt x="103448" y="111377"/>
                    <a:pt x="106034" y="111377"/>
                  </a:cubicBezTo>
                  <a:cubicBezTo>
                    <a:pt x="106551" y="109221"/>
                    <a:pt x="108103" y="105628"/>
                    <a:pt x="108103" y="103473"/>
                  </a:cubicBezTo>
                  <a:cubicBezTo>
                    <a:pt x="108103" y="101317"/>
                    <a:pt x="105517" y="100598"/>
                    <a:pt x="105517" y="99161"/>
                  </a:cubicBezTo>
                  <a:cubicBezTo>
                    <a:pt x="105517" y="97724"/>
                    <a:pt x="105517" y="97724"/>
                    <a:pt x="105517" y="94850"/>
                  </a:cubicBezTo>
                  <a:cubicBezTo>
                    <a:pt x="104482" y="94850"/>
                    <a:pt x="104482" y="94850"/>
                    <a:pt x="102931" y="94850"/>
                  </a:cubicBezTo>
                  <a:cubicBezTo>
                    <a:pt x="102931" y="93413"/>
                    <a:pt x="102413" y="92694"/>
                    <a:pt x="101896" y="92694"/>
                  </a:cubicBezTo>
                  <a:cubicBezTo>
                    <a:pt x="101896" y="92694"/>
                    <a:pt x="101379" y="92694"/>
                    <a:pt x="101379" y="92694"/>
                  </a:cubicBezTo>
                  <a:cubicBezTo>
                    <a:pt x="101379" y="92694"/>
                    <a:pt x="100862" y="92694"/>
                    <a:pt x="100862" y="92694"/>
                  </a:cubicBezTo>
                  <a:cubicBezTo>
                    <a:pt x="100344" y="92694"/>
                    <a:pt x="99827" y="92694"/>
                    <a:pt x="98793" y="92694"/>
                  </a:cubicBezTo>
                  <a:cubicBezTo>
                    <a:pt x="97758" y="91976"/>
                    <a:pt x="96206" y="86946"/>
                    <a:pt x="95689" y="84790"/>
                  </a:cubicBezTo>
                  <a:cubicBezTo>
                    <a:pt x="93620" y="84790"/>
                    <a:pt x="93620" y="84790"/>
                    <a:pt x="93620" y="84790"/>
                  </a:cubicBezTo>
                  <a:cubicBezTo>
                    <a:pt x="93620" y="81916"/>
                    <a:pt x="93620" y="81916"/>
                    <a:pt x="93620" y="81916"/>
                  </a:cubicBezTo>
                  <a:cubicBezTo>
                    <a:pt x="94137" y="81916"/>
                    <a:pt x="94137" y="81916"/>
                    <a:pt x="94655" y="81916"/>
                  </a:cubicBezTo>
                  <a:cubicBezTo>
                    <a:pt x="95172" y="81916"/>
                    <a:pt x="95689" y="81916"/>
                    <a:pt x="96206" y="81916"/>
                  </a:cubicBezTo>
                  <a:cubicBezTo>
                    <a:pt x="96206" y="79041"/>
                    <a:pt x="96206" y="79041"/>
                    <a:pt x="96206" y="79041"/>
                  </a:cubicBezTo>
                  <a:cubicBezTo>
                    <a:pt x="95172" y="79041"/>
                    <a:pt x="95172" y="79760"/>
                    <a:pt x="94655" y="79760"/>
                  </a:cubicBezTo>
                  <a:cubicBezTo>
                    <a:pt x="94137" y="79760"/>
                    <a:pt x="93620" y="79041"/>
                    <a:pt x="93103" y="79041"/>
                  </a:cubicBezTo>
                  <a:cubicBezTo>
                    <a:pt x="93103" y="79041"/>
                    <a:pt x="95172" y="76167"/>
                    <a:pt x="96206" y="76167"/>
                  </a:cubicBezTo>
                  <a:cubicBezTo>
                    <a:pt x="102931" y="76167"/>
                    <a:pt x="103448" y="90538"/>
                    <a:pt x="110689" y="90538"/>
                  </a:cubicBezTo>
                  <a:cubicBezTo>
                    <a:pt x="112241" y="90538"/>
                    <a:pt x="112241" y="86946"/>
                    <a:pt x="112241" y="84790"/>
                  </a:cubicBezTo>
                  <a:cubicBezTo>
                    <a:pt x="115344" y="84790"/>
                    <a:pt x="115862" y="82634"/>
                    <a:pt x="115862" y="81916"/>
                  </a:cubicBezTo>
                  <a:cubicBezTo>
                    <a:pt x="115862" y="81197"/>
                    <a:pt x="115862" y="81916"/>
                    <a:pt x="115862" y="79760"/>
                  </a:cubicBezTo>
                  <a:cubicBezTo>
                    <a:pt x="117413" y="79760"/>
                    <a:pt x="120000" y="79041"/>
                    <a:pt x="120000" y="76167"/>
                  </a:cubicBezTo>
                  <a:cubicBezTo>
                    <a:pt x="120000" y="72574"/>
                    <a:pt x="118965" y="71137"/>
                    <a:pt x="116379" y="71137"/>
                  </a:cubicBezTo>
                  <a:cubicBezTo>
                    <a:pt x="115344" y="71137"/>
                    <a:pt x="114310" y="71137"/>
                    <a:pt x="113275" y="70419"/>
                  </a:cubicBezTo>
                  <a:cubicBezTo>
                    <a:pt x="113275" y="68982"/>
                    <a:pt x="112758" y="68263"/>
                    <a:pt x="112241" y="68263"/>
                  </a:cubicBezTo>
                  <a:cubicBezTo>
                    <a:pt x="111206" y="68263"/>
                    <a:pt x="110172" y="69700"/>
                    <a:pt x="108620" y="69700"/>
                  </a:cubicBezTo>
                  <a:cubicBezTo>
                    <a:pt x="106034" y="69700"/>
                    <a:pt x="105517" y="66107"/>
                    <a:pt x="105000" y="62514"/>
                  </a:cubicBezTo>
                  <a:cubicBezTo>
                    <a:pt x="101896" y="61796"/>
                    <a:pt x="98275" y="59640"/>
                    <a:pt x="97758" y="55329"/>
                  </a:cubicBezTo>
                  <a:cubicBezTo>
                    <a:pt x="96206" y="55329"/>
                    <a:pt x="95172" y="54610"/>
                    <a:pt x="93620" y="53892"/>
                  </a:cubicBezTo>
                  <a:cubicBezTo>
                    <a:pt x="95172" y="50299"/>
                    <a:pt x="96206" y="50299"/>
                    <a:pt x="98793" y="48862"/>
                  </a:cubicBezTo>
                  <a:cubicBezTo>
                    <a:pt x="98275" y="47425"/>
                    <a:pt x="97241" y="46706"/>
                    <a:pt x="96206" y="46706"/>
                  </a:cubicBezTo>
                  <a:cubicBezTo>
                    <a:pt x="95172" y="46706"/>
                    <a:pt x="94655" y="46706"/>
                    <a:pt x="92068" y="46706"/>
                  </a:cubicBezTo>
                  <a:cubicBezTo>
                    <a:pt x="93103" y="43832"/>
                    <a:pt x="95172" y="44550"/>
                    <a:pt x="97241" y="43832"/>
                  </a:cubicBezTo>
                  <a:cubicBezTo>
                    <a:pt x="96206" y="40958"/>
                    <a:pt x="95172" y="38802"/>
                    <a:pt x="93103" y="38802"/>
                  </a:cubicBezTo>
                  <a:cubicBezTo>
                    <a:pt x="93103" y="38802"/>
                    <a:pt x="91551" y="38802"/>
                    <a:pt x="90517" y="38802"/>
                  </a:cubicBezTo>
                  <a:cubicBezTo>
                    <a:pt x="90517" y="35209"/>
                    <a:pt x="90517" y="35209"/>
                    <a:pt x="90517" y="35209"/>
                  </a:cubicBezTo>
                  <a:cubicBezTo>
                    <a:pt x="86379" y="34491"/>
                    <a:pt x="84310" y="31616"/>
                    <a:pt x="80172" y="29461"/>
                  </a:cubicBezTo>
                  <a:cubicBezTo>
                    <a:pt x="80689" y="26586"/>
                    <a:pt x="77068" y="25868"/>
                    <a:pt x="75517" y="25868"/>
                  </a:cubicBezTo>
                  <a:cubicBezTo>
                    <a:pt x="74482" y="25868"/>
                    <a:pt x="73965" y="25868"/>
                    <a:pt x="71896" y="25868"/>
                  </a:cubicBezTo>
                  <a:cubicBezTo>
                    <a:pt x="67241" y="25868"/>
                    <a:pt x="66206" y="18682"/>
                    <a:pt x="62586" y="15808"/>
                  </a:cubicBezTo>
                  <a:cubicBezTo>
                    <a:pt x="61034" y="13652"/>
                    <a:pt x="54310" y="12215"/>
                    <a:pt x="51724" y="12215"/>
                  </a:cubicBezTo>
                  <a:cubicBezTo>
                    <a:pt x="49137" y="12215"/>
                    <a:pt x="48620" y="17245"/>
                    <a:pt x="46034" y="17245"/>
                  </a:cubicBezTo>
                  <a:cubicBezTo>
                    <a:pt x="44482" y="17245"/>
                    <a:pt x="43965" y="15808"/>
                    <a:pt x="42413" y="15808"/>
                  </a:cubicBezTo>
                  <a:cubicBezTo>
                    <a:pt x="40862" y="15808"/>
                    <a:pt x="40344" y="17245"/>
                    <a:pt x="39827" y="17245"/>
                  </a:cubicBezTo>
                  <a:cubicBezTo>
                    <a:pt x="38793" y="17245"/>
                    <a:pt x="39827" y="14371"/>
                    <a:pt x="39827" y="13652"/>
                  </a:cubicBezTo>
                  <a:cubicBezTo>
                    <a:pt x="39827" y="9341"/>
                    <a:pt x="37758" y="2155"/>
                    <a:pt x="33620" y="2155"/>
                  </a:cubicBezTo>
                  <a:cubicBezTo>
                    <a:pt x="27931" y="2155"/>
                    <a:pt x="18103" y="4311"/>
                    <a:pt x="18103" y="12215"/>
                  </a:cubicBezTo>
                  <a:cubicBezTo>
                    <a:pt x="18103" y="14371"/>
                    <a:pt x="19655" y="15808"/>
                    <a:pt x="19655" y="17245"/>
                  </a:cubicBezTo>
                  <a:cubicBezTo>
                    <a:pt x="19655" y="19401"/>
                    <a:pt x="17586" y="21556"/>
                    <a:pt x="16551" y="21556"/>
                  </a:cubicBezTo>
                  <a:cubicBezTo>
                    <a:pt x="15000" y="21556"/>
                    <a:pt x="15000" y="20119"/>
                    <a:pt x="15000" y="17964"/>
                  </a:cubicBezTo>
                  <a:cubicBezTo>
                    <a:pt x="15000" y="17964"/>
                    <a:pt x="15000" y="15808"/>
                    <a:pt x="15000" y="14371"/>
                  </a:cubicBezTo>
                  <a:cubicBezTo>
                    <a:pt x="14482" y="14371"/>
                    <a:pt x="13965" y="13652"/>
                    <a:pt x="13965" y="12215"/>
                  </a:cubicBezTo>
                  <a:cubicBezTo>
                    <a:pt x="13965" y="6467"/>
                    <a:pt x="18620" y="6467"/>
                    <a:pt x="20172" y="2155"/>
                  </a:cubicBezTo>
                  <a:cubicBezTo>
                    <a:pt x="15517" y="0"/>
                    <a:pt x="15517" y="0"/>
                    <a:pt x="15517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4134298" y="2397125"/>
              <a:ext cx="15900" cy="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428" y="0"/>
                  </a:moveTo>
                  <a:cubicBezTo>
                    <a:pt x="34285" y="0"/>
                    <a:pt x="17142" y="0"/>
                    <a:pt x="0" y="60000"/>
                  </a:cubicBezTo>
                  <a:cubicBezTo>
                    <a:pt x="17142" y="90000"/>
                    <a:pt x="34285" y="120000"/>
                    <a:pt x="51428" y="120000"/>
                  </a:cubicBezTo>
                  <a:cubicBezTo>
                    <a:pt x="68571" y="120000"/>
                    <a:pt x="85714" y="90000"/>
                    <a:pt x="119999" y="60000"/>
                  </a:cubicBezTo>
                  <a:cubicBezTo>
                    <a:pt x="85714" y="30000"/>
                    <a:pt x="68571" y="0"/>
                    <a:pt x="51428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4032698" y="2325688"/>
              <a:ext cx="111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0"/>
                  </a:moveTo>
                  <a:cubicBezTo>
                    <a:pt x="24000" y="0"/>
                    <a:pt x="0" y="0"/>
                    <a:pt x="0" y="24000"/>
                  </a:cubicBezTo>
                  <a:cubicBezTo>
                    <a:pt x="0" y="48000"/>
                    <a:pt x="48000" y="120000"/>
                    <a:pt x="120000" y="120000"/>
                  </a:cubicBezTo>
                  <a:cubicBezTo>
                    <a:pt x="96000" y="72000"/>
                    <a:pt x="96000" y="0"/>
                    <a:pt x="24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4547046" y="2190750"/>
              <a:ext cx="52500" cy="34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000" y="0"/>
                  </a:moveTo>
                  <a:cubicBezTo>
                    <a:pt x="20000" y="0"/>
                    <a:pt x="0" y="15000"/>
                    <a:pt x="0" y="45000"/>
                  </a:cubicBezTo>
                  <a:cubicBezTo>
                    <a:pt x="0" y="67500"/>
                    <a:pt x="15000" y="120000"/>
                    <a:pt x="30000" y="120000"/>
                  </a:cubicBezTo>
                  <a:cubicBezTo>
                    <a:pt x="60000" y="120000"/>
                    <a:pt x="60000" y="120000"/>
                    <a:pt x="60000" y="120000"/>
                  </a:cubicBezTo>
                  <a:cubicBezTo>
                    <a:pt x="85000" y="120000"/>
                    <a:pt x="115000" y="112500"/>
                    <a:pt x="120000" y="75000"/>
                  </a:cubicBezTo>
                  <a:cubicBezTo>
                    <a:pt x="80000" y="60000"/>
                    <a:pt x="70000" y="0"/>
                    <a:pt x="35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5175698" y="2019300"/>
              <a:ext cx="27000" cy="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0"/>
                  </a:moveTo>
                  <a:cubicBezTo>
                    <a:pt x="27692" y="0"/>
                    <a:pt x="27692" y="0"/>
                    <a:pt x="27692" y="0"/>
                  </a:cubicBezTo>
                  <a:cubicBezTo>
                    <a:pt x="18461" y="15000"/>
                    <a:pt x="0" y="30000"/>
                    <a:pt x="0" y="60000"/>
                  </a:cubicBezTo>
                  <a:cubicBezTo>
                    <a:pt x="0" y="75000"/>
                    <a:pt x="18461" y="120000"/>
                    <a:pt x="36923" y="120000"/>
                  </a:cubicBezTo>
                  <a:cubicBezTo>
                    <a:pt x="64615" y="120000"/>
                    <a:pt x="110769" y="75000"/>
                    <a:pt x="120000" y="60000"/>
                  </a:cubicBezTo>
                  <a:cubicBezTo>
                    <a:pt x="73846" y="60000"/>
                    <a:pt x="73846" y="60000"/>
                    <a:pt x="73846" y="60000"/>
                  </a:cubicBezTo>
                  <a:cubicBezTo>
                    <a:pt x="73846" y="45000"/>
                    <a:pt x="73846" y="30000"/>
                    <a:pt x="73846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4474023" y="2700338"/>
              <a:ext cx="112800" cy="112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50769" y="0"/>
                    <a:pt x="46153" y="11538"/>
                    <a:pt x="41538" y="20769"/>
                  </a:cubicBezTo>
                  <a:cubicBezTo>
                    <a:pt x="30000" y="34615"/>
                    <a:pt x="23076" y="64615"/>
                    <a:pt x="4615" y="73846"/>
                  </a:cubicBezTo>
                  <a:cubicBezTo>
                    <a:pt x="6923" y="76153"/>
                    <a:pt x="9230" y="76153"/>
                    <a:pt x="11538" y="76153"/>
                  </a:cubicBezTo>
                  <a:cubicBezTo>
                    <a:pt x="11538" y="80769"/>
                    <a:pt x="11538" y="80769"/>
                    <a:pt x="11538" y="80769"/>
                  </a:cubicBezTo>
                  <a:cubicBezTo>
                    <a:pt x="11538" y="80769"/>
                    <a:pt x="0" y="90000"/>
                    <a:pt x="0" y="92307"/>
                  </a:cubicBezTo>
                  <a:cubicBezTo>
                    <a:pt x="0" y="94615"/>
                    <a:pt x="2307" y="99230"/>
                    <a:pt x="4615" y="99230"/>
                  </a:cubicBezTo>
                  <a:cubicBezTo>
                    <a:pt x="13846" y="99230"/>
                    <a:pt x="16153" y="94615"/>
                    <a:pt x="25384" y="94615"/>
                  </a:cubicBezTo>
                  <a:cubicBezTo>
                    <a:pt x="32307" y="94615"/>
                    <a:pt x="36923" y="99230"/>
                    <a:pt x="46153" y="99230"/>
                  </a:cubicBezTo>
                  <a:cubicBezTo>
                    <a:pt x="50769" y="99230"/>
                    <a:pt x="53076" y="99230"/>
                    <a:pt x="57692" y="96923"/>
                  </a:cubicBezTo>
                  <a:cubicBezTo>
                    <a:pt x="60000" y="99230"/>
                    <a:pt x="62307" y="101538"/>
                    <a:pt x="64615" y="101538"/>
                  </a:cubicBezTo>
                  <a:cubicBezTo>
                    <a:pt x="69230" y="101538"/>
                    <a:pt x="73846" y="99230"/>
                    <a:pt x="76153" y="99230"/>
                  </a:cubicBezTo>
                  <a:cubicBezTo>
                    <a:pt x="73846" y="103846"/>
                    <a:pt x="69230" y="103846"/>
                    <a:pt x="69230" y="110769"/>
                  </a:cubicBezTo>
                  <a:cubicBezTo>
                    <a:pt x="69230" y="110769"/>
                    <a:pt x="69230" y="110769"/>
                    <a:pt x="69230" y="110769"/>
                  </a:cubicBezTo>
                  <a:cubicBezTo>
                    <a:pt x="71538" y="110769"/>
                    <a:pt x="71538" y="110769"/>
                    <a:pt x="73846" y="110769"/>
                  </a:cubicBezTo>
                  <a:cubicBezTo>
                    <a:pt x="80769" y="110769"/>
                    <a:pt x="87692" y="99230"/>
                    <a:pt x="92307" y="92307"/>
                  </a:cubicBezTo>
                  <a:cubicBezTo>
                    <a:pt x="96923" y="96923"/>
                    <a:pt x="94615" y="110769"/>
                    <a:pt x="99230" y="110769"/>
                  </a:cubicBezTo>
                  <a:cubicBezTo>
                    <a:pt x="101538" y="110769"/>
                    <a:pt x="101538" y="110769"/>
                    <a:pt x="103846" y="110769"/>
                  </a:cubicBezTo>
                  <a:cubicBezTo>
                    <a:pt x="103846" y="113076"/>
                    <a:pt x="106153" y="120000"/>
                    <a:pt x="110769" y="120000"/>
                  </a:cubicBezTo>
                  <a:cubicBezTo>
                    <a:pt x="115384" y="120000"/>
                    <a:pt x="120000" y="110769"/>
                    <a:pt x="120000" y="103846"/>
                  </a:cubicBezTo>
                  <a:cubicBezTo>
                    <a:pt x="120000" y="96923"/>
                    <a:pt x="115384" y="96923"/>
                    <a:pt x="115384" y="90000"/>
                  </a:cubicBezTo>
                  <a:cubicBezTo>
                    <a:pt x="110769" y="92307"/>
                    <a:pt x="113076" y="94615"/>
                    <a:pt x="106153" y="94615"/>
                  </a:cubicBezTo>
                  <a:cubicBezTo>
                    <a:pt x="106153" y="90000"/>
                    <a:pt x="103846" y="85384"/>
                    <a:pt x="103846" y="83076"/>
                  </a:cubicBezTo>
                  <a:cubicBezTo>
                    <a:pt x="103846" y="80769"/>
                    <a:pt x="108461" y="78461"/>
                    <a:pt x="108461" y="73846"/>
                  </a:cubicBezTo>
                  <a:cubicBezTo>
                    <a:pt x="106153" y="73846"/>
                    <a:pt x="103846" y="73846"/>
                    <a:pt x="101538" y="76153"/>
                  </a:cubicBezTo>
                  <a:cubicBezTo>
                    <a:pt x="101538" y="64615"/>
                    <a:pt x="103846" y="60000"/>
                    <a:pt x="103846" y="53076"/>
                  </a:cubicBezTo>
                  <a:cubicBezTo>
                    <a:pt x="101538" y="55384"/>
                    <a:pt x="99230" y="55384"/>
                    <a:pt x="94615" y="55384"/>
                  </a:cubicBezTo>
                  <a:cubicBezTo>
                    <a:pt x="92307" y="55384"/>
                    <a:pt x="87692" y="55384"/>
                    <a:pt x="83076" y="53076"/>
                  </a:cubicBezTo>
                  <a:cubicBezTo>
                    <a:pt x="76153" y="55384"/>
                    <a:pt x="76153" y="55384"/>
                    <a:pt x="76153" y="55384"/>
                  </a:cubicBezTo>
                  <a:cubicBezTo>
                    <a:pt x="76153" y="53076"/>
                    <a:pt x="76153" y="53076"/>
                    <a:pt x="76153" y="53076"/>
                  </a:cubicBezTo>
                  <a:cubicBezTo>
                    <a:pt x="64615" y="53076"/>
                    <a:pt x="64615" y="53076"/>
                    <a:pt x="64615" y="53076"/>
                  </a:cubicBezTo>
                  <a:cubicBezTo>
                    <a:pt x="64615" y="46153"/>
                    <a:pt x="64615" y="46153"/>
                    <a:pt x="64615" y="46153"/>
                  </a:cubicBezTo>
                  <a:cubicBezTo>
                    <a:pt x="66923" y="43846"/>
                    <a:pt x="66923" y="43846"/>
                    <a:pt x="66923" y="43846"/>
                  </a:cubicBezTo>
                  <a:cubicBezTo>
                    <a:pt x="64615" y="41538"/>
                    <a:pt x="60000" y="41538"/>
                    <a:pt x="57692" y="41538"/>
                  </a:cubicBezTo>
                  <a:cubicBezTo>
                    <a:pt x="53076" y="41538"/>
                    <a:pt x="53076" y="43846"/>
                    <a:pt x="46153" y="46153"/>
                  </a:cubicBezTo>
                  <a:cubicBezTo>
                    <a:pt x="46153" y="39230"/>
                    <a:pt x="46153" y="39230"/>
                    <a:pt x="46153" y="39230"/>
                  </a:cubicBezTo>
                  <a:cubicBezTo>
                    <a:pt x="50769" y="27692"/>
                    <a:pt x="64615" y="20769"/>
                    <a:pt x="64615" y="6923"/>
                  </a:cubicBezTo>
                  <a:cubicBezTo>
                    <a:pt x="64615" y="4615"/>
                    <a:pt x="62307" y="0"/>
                    <a:pt x="6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3458023" y="3103563"/>
              <a:ext cx="700200" cy="4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071" y="30967"/>
                  </a:moveTo>
                  <a:cubicBezTo>
                    <a:pt x="59071" y="32073"/>
                    <a:pt x="59071" y="32073"/>
                    <a:pt x="59071" y="32073"/>
                  </a:cubicBezTo>
                  <a:cubicBezTo>
                    <a:pt x="59442" y="32073"/>
                    <a:pt x="59442" y="32073"/>
                    <a:pt x="59442" y="32073"/>
                  </a:cubicBezTo>
                  <a:cubicBezTo>
                    <a:pt x="59442" y="31520"/>
                    <a:pt x="59071" y="31520"/>
                    <a:pt x="59071" y="30967"/>
                  </a:cubicBezTo>
                  <a:moveTo>
                    <a:pt x="59071" y="30414"/>
                  </a:moveTo>
                  <a:cubicBezTo>
                    <a:pt x="59071" y="30414"/>
                    <a:pt x="59071" y="30967"/>
                    <a:pt x="59071" y="30967"/>
                  </a:cubicBezTo>
                  <a:cubicBezTo>
                    <a:pt x="59071" y="30414"/>
                    <a:pt x="59071" y="30414"/>
                    <a:pt x="59071" y="30414"/>
                  </a:cubicBezTo>
                  <a:moveTo>
                    <a:pt x="7058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05"/>
                    <a:pt x="0" y="1105"/>
                    <a:pt x="0" y="1105"/>
                  </a:cubicBezTo>
                  <a:cubicBezTo>
                    <a:pt x="743" y="4976"/>
                    <a:pt x="1857" y="5529"/>
                    <a:pt x="2972" y="8294"/>
                  </a:cubicBezTo>
                  <a:cubicBezTo>
                    <a:pt x="3343" y="10506"/>
                    <a:pt x="3343" y="14930"/>
                    <a:pt x="4458" y="16036"/>
                  </a:cubicBezTo>
                  <a:cubicBezTo>
                    <a:pt x="6315" y="17695"/>
                    <a:pt x="8173" y="21013"/>
                    <a:pt x="9659" y="24331"/>
                  </a:cubicBezTo>
                  <a:cubicBezTo>
                    <a:pt x="10402" y="25437"/>
                    <a:pt x="9659" y="25990"/>
                    <a:pt x="8916" y="25990"/>
                  </a:cubicBezTo>
                  <a:cubicBezTo>
                    <a:pt x="8173" y="25990"/>
                    <a:pt x="7801" y="25990"/>
                    <a:pt x="7801" y="25990"/>
                  </a:cubicBezTo>
                  <a:cubicBezTo>
                    <a:pt x="8544" y="28202"/>
                    <a:pt x="11145" y="27649"/>
                    <a:pt x="12631" y="29861"/>
                  </a:cubicBezTo>
                  <a:cubicBezTo>
                    <a:pt x="13374" y="31520"/>
                    <a:pt x="14489" y="33179"/>
                    <a:pt x="15603" y="34838"/>
                  </a:cubicBezTo>
                  <a:cubicBezTo>
                    <a:pt x="15603" y="38709"/>
                    <a:pt x="15603" y="38709"/>
                    <a:pt x="15603" y="38709"/>
                  </a:cubicBezTo>
                  <a:cubicBezTo>
                    <a:pt x="15975" y="39815"/>
                    <a:pt x="15975" y="39815"/>
                    <a:pt x="16718" y="40368"/>
                  </a:cubicBezTo>
                  <a:cubicBezTo>
                    <a:pt x="17832" y="41474"/>
                    <a:pt x="18575" y="45345"/>
                    <a:pt x="20433" y="45345"/>
                  </a:cubicBezTo>
                  <a:cubicBezTo>
                    <a:pt x="20804" y="45898"/>
                    <a:pt x="22291" y="48663"/>
                    <a:pt x="22291" y="48663"/>
                  </a:cubicBezTo>
                  <a:cubicBezTo>
                    <a:pt x="22662" y="48663"/>
                    <a:pt x="23034" y="47004"/>
                    <a:pt x="23034" y="45898"/>
                  </a:cubicBezTo>
                  <a:cubicBezTo>
                    <a:pt x="23034" y="44792"/>
                    <a:pt x="22291" y="43133"/>
                    <a:pt x="21547" y="43133"/>
                  </a:cubicBezTo>
                  <a:cubicBezTo>
                    <a:pt x="21176" y="43133"/>
                    <a:pt x="21176" y="43133"/>
                    <a:pt x="20804" y="43686"/>
                  </a:cubicBezTo>
                  <a:cubicBezTo>
                    <a:pt x="18947" y="41474"/>
                    <a:pt x="18575" y="37603"/>
                    <a:pt x="17461" y="33732"/>
                  </a:cubicBezTo>
                  <a:cubicBezTo>
                    <a:pt x="16718" y="30414"/>
                    <a:pt x="14860" y="28755"/>
                    <a:pt x="14117" y="24884"/>
                  </a:cubicBezTo>
                  <a:cubicBezTo>
                    <a:pt x="13374" y="22672"/>
                    <a:pt x="13374" y="21013"/>
                    <a:pt x="11888" y="18801"/>
                  </a:cubicBezTo>
                  <a:cubicBezTo>
                    <a:pt x="10773" y="17142"/>
                    <a:pt x="9287" y="17142"/>
                    <a:pt x="8544" y="14930"/>
                  </a:cubicBezTo>
                  <a:cubicBezTo>
                    <a:pt x="7801" y="12165"/>
                    <a:pt x="6687" y="9953"/>
                    <a:pt x="6687" y="6635"/>
                  </a:cubicBezTo>
                  <a:cubicBezTo>
                    <a:pt x="6687" y="6635"/>
                    <a:pt x="6687" y="5529"/>
                    <a:pt x="7058" y="4976"/>
                  </a:cubicBezTo>
                  <a:cubicBezTo>
                    <a:pt x="8544" y="6635"/>
                    <a:pt x="10030" y="6635"/>
                    <a:pt x="11888" y="7741"/>
                  </a:cubicBezTo>
                  <a:cubicBezTo>
                    <a:pt x="12631" y="8294"/>
                    <a:pt x="12631" y="12165"/>
                    <a:pt x="13374" y="13271"/>
                  </a:cubicBezTo>
                  <a:cubicBezTo>
                    <a:pt x="14489" y="14930"/>
                    <a:pt x="14117" y="17695"/>
                    <a:pt x="14860" y="18801"/>
                  </a:cubicBezTo>
                  <a:cubicBezTo>
                    <a:pt x="15975" y="20460"/>
                    <a:pt x="17089" y="22119"/>
                    <a:pt x="18575" y="24331"/>
                  </a:cubicBezTo>
                  <a:cubicBezTo>
                    <a:pt x="18575" y="24331"/>
                    <a:pt x="18575" y="23778"/>
                    <a:pt x="18947" y="23778"/>
                  </a:cubicBezTo>
                  <a:cubicBezTo>
                    <a:pt x="18947" y="23778"/>
                    <a:pt x="19318" y="24331"/>
                    <a:pt x="19690" y="24331"/>
                  </a:cubicBezTo>
                  <a:cubicBezTo>
                    <a:pt x="19690" y="28202"/>
                    <a:pt x="23034" y="28202"/>
                    <a:pt x="23777" y="30967"/>
                  </a:cubicBezTo>
                  <a:cubicBezTo>
                    <a:pt x="24520" y="33179"/>
                    <a:pt x="23777" y="34285"/>
                    <a:pt x="24520" y="35944"/>
                  </a:cubicBezTo>
                  <a:cubicBezTo>
                    <a:pt x="25634" y="37050"/>
                    <a:pt x="27120" y="38156"/>
                    <a:pt x="28235" y="39262"/>
                  </a:cubicBezTo>
                  <a:cubicBezTo>
                    <a:pt x="30464" y="43133"/>
                    <a:pt x="34179" y="47557"/>
                    <a:pt x="35294" y="53087"/>
                  </a:cubicBezTo>
                  <a:cubicBezTo>
                    <a:pt x="35665" y="54193"/>
                    <a:pt x="36408" y="54746"/>
                    <a:pt x="36408" y="56958"/>
                  </a:cubicBezTo>
                  <a:cubicBezTo>
                    <a:pt x="36408" y="58617"/>
                    <a:pt x="35294" y="59170"/>
                    <a:pt x="35294" y="60829"/>
                  </a:cubicBezTo>
                  <a:cubicBezTo>
                    <a:pt x="35294" y="62488"/>
                    <a:pt x="36037" y="64147"/>
                    <a:pt x="37151" y="64147"/>
                  </a:cubicBezTo>
                  <a:cubicBezTo>
                    <a:pt x="37523" y="66359"/>
                    <a:pt x="40495" y="67465"/>
                    <a:pt x="41981" y="69124"/>
                  </a:cubicBezTo>
                  <a:cubicBezTo>
                    <a:pt x="42352" y="69677"/>
                    <a:pt x="42352" y="69677"/>
                    <a:pt x="43095" y="70230"/>
                  </a:cubicBezTo>
                  <a:cubicBezTo>
                    <a:pt x="44210" y="71336"/>
                    <a:pt x="44953" y="70783"/>
                    <a:pt x="46439" y="71889"/>
                  </a:cubicBezTo>
                  <a:cubicBezTo>
                    <a:pt x="47925" y="72995"/>
                    <a:pt x="48297" y="74654"/>
                    <a:pt x="49783" y="75207"/>
                  </a:cubicBezTo>
                  <a:cubicBezTo>
                    <a:pt x="50154" y="75760"/>
                    <a:pt x="50154" y="75760"/>
                    <a:pt x="50526" y="75760"/>
                  </a:cubicBezTo>
                  <a:cubicBezTo>
                    <a:pt x="50526" y="75760"/>
                    <a:pt x="50897" y="75760"/>
                    <a:pt x="51269" y="75760"/>
                  </a:cubicBezTo>
                  <a:cubicBezTo>
                    <a:pt x="51269" y="75760"/>
                    <a:pt x="51640" y="75207"/>
                    <a:pt x="51640" y="75207"/>
                  </a:cubicBezTo>
                  <a:cubicBezTo>
                    <a:pt x="52012" y="75207"/>
                    <a:pt x="52383" y="75760"/>
                    <a:pt x="52755" y="75760"/>
                  </a:cubicBezTo>
                  <a:cubicBezTo>
                    <a:pt x="53869" y="76313"/>
                    <a:pt x="57585" y="80184"/>
                    <a:pt x="58699" y="80184"/>
                  </a:cubicBezTo>
                  <a:cubicBezTo>
                    <a:pt x="59071" y="80184"/>
                    <a:pt x="59442" y="80184"/>
                    <a:pt x="59814" y="80184"/>
                  </a:cubicBezTo>
                  <a:cubicBezTo>
                    <a:pt x="60185" y="80184"/>
                    <a:pt x="60557" y="80184"/>
                    <a:pt x="60928" y="80737"/>
                  </a:cubicBezTo>
                  <a:cubicBezTo>
                    <a:pt x="61671" y="80737"/>
                    <a:pt x="62414" y="81843"/>
                    <a:pt x="63157" y="81843"/>
                  </a:cubicBezTo>
                  <a:cubicBezTo>
                    <a:pt x="65015" y="81843"/>
                    <a:pt x="65386" y="79078"/>
                    <a:pt x="67244" y="79078"/>
                  </a:cubicBezTo>
                  <a:cubicBezTo>
                    <a:pt x="67987" y="79078"/>
                    <a:pt x="68730" y="79631"/>
                    <a:pt x="69473" y="80184"/>
                  </a:cubicBezTo>
                  <a:cubicBezTo>
                    <a:pt x="70216" y="80184"/>
                    <a:pt x="70216" y="80184"/>
                    <a:pt x="70216" y="80184"/>
                  </a:cubicBezTo>
                  <a:cubicBezTo>
                    <a:pt x="72817" y="82396"/>
                    <a:pt x="73560" y="85714"/>
                    <a:pt x="76532" y="87926"/>
                  </a:cubicBezTo>
                  <a:cubicBezTo>
                    <a:pt x="78761" y="89585"/>
                    <a:pt x="80247" y="89032"/>
                    <a:pt x="82105" y="90138"/>
                  </a:cubicBezTo>
                  <a:cubicBezTo>
                    <a:pt x="83591" y="91244"/>
                    <a:pt x="84705" y="92903"/>
                    <a:pt x="86563" y="92903"/>
                  </a:cubicBezTo>
                  <a:cubicBezTo>
                    <a:pt x="87306" y="92903"/>
                    <a:pt x="88049" y="92350"/>
                    <a:pt x="88792" y="92350"/>
                  </a:cubicBezTo>
                  <a:cubicBezTo>
                    <a:pt x="88792" y="92350"/>
                    <a:pt x="89164" y="92350"/>
                    <a:pt x="89164" y="92350"/>
                  </a:cubicBezTo>
                  <a:cubicBezTo>
                    <a:pt x="89907" y="96221"/>
                    <a:pt x="91764" y="97327"/>
                    <a:pt x="93250" y="100092"/>
                  </a:cubicBezTo>
                  <a:cubicBezTo>
                    <a:pt x="93993" y="100645"/>
                    <a:pt x="94365" y="101198"/>
                    <a:pt x="94736" y="102304"/>
                  </a:cubicBezTo>
                  <a:cubicBezTo>
                    <a:pt x="95108" y="105069"/>
                    <a:pt x="93993" y="107281"/>
                    <a:pt x="95851" y="108387"/>
                  </a:cubicBezTo>
                  <a:cubicBezTo>
                    <a:pt x="96965" y="108387"/>
                    <a:pt x="96965" y="108387"/>
                    <a:pt x="96965" y="108387"/>
                  </a:cubicBezTo>
                  <a:cubicBezTo>
                    <a:pt x="96594" y="108387"/>
                    <a:pt x="96594" y="107834"/>
                    <a:pt x="96965" y="107281"/>
                  </a:cubicBezTo>
                  <a:cubicBezTo>
                    <a:pt x="96965" y="107281"/>
                    <a:pt x="100309" y="110599"/>
                    <a:pt x="100681" y="111705"/>
                  </a:cubicBezTo>
                  <a:cubicBezTo>
                    <a:pt x="101052" y="112811"/>
                    <a:pt x="101052" y="114470"/>
                    <a:pt x="102538" y="114470"/>
                  </a:cubicBezTo>
                  <a:cubicBezTo>
                    <a:pt x="102538" y="115023"/>
                    <a:pt x="102910" y="115576"/>
                    <a:pt x="103281" y="115576"/>
                  </a:cubicBezTo>
                  <a:cubicBezTo>
                    <a:pt x="103653" y="115576"/>
                    <a:pt x="104396" y="115023"/>
                    <a:pt x="105139" y="115023"/>
                  </a:cubicBezTo>
                  <a:cubicBezTo>
                    <a:pt x="105510" y="115023"/>
                    <a:pt x="106253" y="115576"/>
                    <a:pt x="106253" y="115576"/>
                  </a:cubicBezTo>
                  <a:cubicBezTo>
                    <a:pt x="107368" y="117235"/>
                    <a:pt x="108111" y="120000"/>
                    <a:pt x="109969" y="120000"/>
                  </a:cubicBezTo>
                  <a:cubicBezTo>
                    <a:pt x="110712" y="120000"/>
                    <a:pt x="111455" y="119447"/>
                    <a:pt x="111455" y="117788"/>
                  </a:cubicBezTo>
                  <a:cubicBezTo>
                    <a:pt x="111455" y="117788"/>
                    <a:pt x="110712" y="116682"/>
                    <a:pt x="110712" y="116129"/>
                  </a:cubicBezTo>
                  <a:cubicBezTo>
                    <a:pt x="110712" y="115576"/>
                    <a:pt x="113684" y="112258"/>
                    <a:pt x="114427" y="112258"/>
                  </a:cubicBezTo>
                  <a:cubicBezTo>
                    <a:pt x="115541" y="112258"/>
                    <a:pt x="115913" y="114470"/>
                    <a:pt x="117027" y="115023"/>
                  </a:cubicBezTo>
                  <a:cubicBezTo>
                    <a:pt x="116656" y="115576"/>
                    <a:pt x="116284" y="116129"/>
                    <a:pt x="116284" y="116682"/>
                  </a:cubicBezTo>
                  <a:cubicBezTo>
                    <a:pt x="116284" y="117235"/>
                    <a:pt x="117399" y="117235"/>
                    <a:pt x="117399" y="117788"/>
                  </a:cubicBezTo>
                  <a:cubicBezTo>
                    <a:pt x="117399" y="117788"/>
                    <a:pt x="117399" y="117788"/>
                    <a:pt x="117399" y="117788"/>
                  </a:cubicBezTo>
                  <a:cubicBezTo>
                    <a:pt x="117770" y="117788"/>
                    <a:pt x="117770" y="117788"/>
                    <a:pt x="117770" y="117788"/>
                  </a:cubicBezTo>
                  <a:cubicBezTo>
                    <a:pt x="118142" y="117235"/>
                    <a:pt x="118885" y="116129"/>
                    <a:pt x="119256" y="115576"/>
                  </a:cubicBezTo>
                  <a:cubicBezTo>
                    <a:pt x="120000" y="114470"/>
                    <a:pt x="120000" y="114470"/>
                    <a:pt x="120000" y="113917"/>
                  </a:cubicBezTo>
                  <a:cubicBezTo>
                    <a:pt x="118513" y="112258"/>
                    <a:pt x="117027" y="108940"/>
                    <a:pt x="114427" y="108940"/>
                  </a:cubicBezTo>
                  <a:cubicBezTo>
                    <a:pt x="111826" y="108940"/>
                    <a:pt x="110340" y="112258"/>
                    <a:pt x="107739" y="112258"/>
                  </a:cubicBezTo>
                  <a:cubicBezTo>
                    <a:pt x="105882" y="112258"/>
                    <a:pt x="105882" y="109493"/>
                    <a:pt x="104767" y="108387"/>
                  </a:cubicBezTo>
                  <a:cubicBezTo>
                    <a:pt x="102910" y="107281"/>
                    <a:pt x="100681" y="105622"/>
                    <a:pt x="100681" y="102304"/>
                  </a:cubicBezTo>
                  <a:cubicBezTo>
                    <a:pt x="100681" y="100092"/>
                    <a:pt x="100681" y="96221"/>
                    <a:pt x="100681" y="92903"/>
                  </a:cubicBezTo>
                  <a:cubicBezTo>
                    <a:pt x="101424" y="91244"/>
                    <a:pt x="101424" y="87373"/>
                    <a:pt x="101424" y="85714"/>
                  </a:cubicBezTo>
                  <a:cubicBezTo>
                    <a:pt x="101424" y="85161"/>
                    <a:pt x="101424" y="84608"/>
                    <a:pt x="101424" y="83502"/>
                  </a:cubicBezTo>
                  <a:cubicBezTo>
                    <a:pt x="99566" y="82949"/>
                    <a:pt x="99195" y="80184"/>
                    <a:pt x="96594" y="80184"/>
                  </a:cubicBezTo>
                  <a:cubicBezTo>
                    <a:pt x="92879" y="80184"/>
                    <a:pt x="89907" y="81290"/>
                    <a:pt x="86563" y="81290"/>
                  </a:cubicBezTo>
                  <a:cubicBezTo>
                    <a:pt x="85820" y="81290"/>
                    <a:pt x="85077" y="80737"/>
                    <a:pt x="85077" y="79631"/>
                  </a:cubicBezTo>
                  <a:cubicBezTo>
                    <a:pt x="85077" y="79078"/>
                    <a:pt x="85077" y="79078"/>
                    <a:pt x="85077" y="78525"/>
                  </a:cubicBezTo>
                  <a:cubicBezTo>
                    <a:pt x="85820" y="77972"/>
                    <a:pt x="87306" y="77419"/>
                    <a:pt x="87306" y="75760"/>
                  </a:cubicBezTo>
                  <a:cubicBezTo>
                    <a:pt x="87306" y="73548"/>
                    <a:pt x="87306" y="69677"/>
                    <a:pt x="87306" y="68018"/>
                  </a:cubicBezTo>
                  <a:cubicBezTo>
                    <a:pt x="87306" y="68018"/>
                    <a:pt x="87678" y="68018"/>
                    <a:pt x="88049" y="68018"/>
                  </a:cubicBezTo>
                  <a:cubicBezTo>
                    <a:pt x="88049" y="68571"/>
                    <a:pt x="88049" y="69124"/>
                    <a:pt x="88049" y="69124"/>
                  </a:cubicBezTo>
                  <a:cubicBezTo>
                    <a:pt x="88792" y="67465"/>
                    <a:pt x="89164" y="66359"/>
                    <a:pt x="89164" y="64147"/>
                  </a:cubicBezTo>
                  <a:cubicBezTo>
                    <a:pt x="89164" y="60829"/>
                    <a:pt x="91021" y="58064"/>
                    <a:pt x="91021" y="55852"/>
                  </a:cubicBezTo>
                  <a:cubicBezTo>
                    <a:pt x="91021" y="55852"/>
                    <a:pt x="91021" y="55299"/>
                    <a:pt x="91021" y="54746"/>
                  </a:cubicBezTo>
                  <a:cubicBezTo>
                    <a:pt x="90278" y="54746"/>
                    <a:pt x="89164" y="54746"/>
                    <a:pt x="88792" y="54193"/>
                  </a:cubicBezTo>
                  <a:cubicBezTo>
                    <a:pt x="88049" y="54193"/>
                    <a:pt x="87306" y="53640"/>
                    <a:pt x="86563" y="53640"/>
                  </a:cubicBezTo>
                  <a:cubicBezTo>
                    <a:pt x="83591" y="53640"/>
                    <a:pt x="80247" y="55299"/>
                    <a:pt x="80247" y="59723"/>
                  </a:cubicBezTo>
                  <a:cubicBezTo>
                    <a:pt x="80247" y="62488"/>
                    <a:pt x="78390" y="64147"/>
                    <a:pt x="78018" y="66359"/>
                  </a:cubicBezTo>
                  <a:cubicBezTo>
                    <a:pt x="78018" y="66912"/>
                    <a:pt x="77275" y="68571"/>
                    <a:pt x="76532" y="68571"/>
                  </a:cubicBezTo>
                  <a:cubicBezTo>
                    <a:pt x="76160" y="68571"/>
                    <a:pt x="75789" y="68018"/>
                    <a:pt x="74674" y="68018"/>
                  </a:cubicBezTo>
                  <a:cubicBezTo>
                    <a:pt x="72445" y="68018"/>
                    <a:pt x="70588" y="70230"/>
                    <a:pt x="68730" y="70230"/>
                  </a:cubicBezTo>
                  <a:cubicBezTo>
                    <a:pt x="67987" y="70230"/>
                    <a:pt x="67987" y="68571"/>
                    <a:pt x="66873" y="68018"/>
                  </a:cubicBezTo>
                  <a:cubicBezTo>
                    <a:pt x="64272" y="66912"/>
                    <a:pt x="64272" y="64147"/>
                    <a:pt x="62414" y="61382"/>
                  </a:cubicBezTo>
                  <a:cubicBezTo>
                    <a:pt x="61671" y="60276"/>
                    <a:pt x="60185" y="58064"/>
                    <a:pt x="59814" y="56958"/>
                  </a:cubicBezTo>
                  <a:cubicBezTo>
                    <a:pt x="59442" y="55299"/>
                    <a:pt x="59814" y="54746"/>
                    <a:pt x="59442" y="53087"/>
                  </a:cubicBezTo>
                  <a:cubicBezTo>
                    <a:pt x="59442" y="52534"/>
                    <a:pt x="58328" y="51428"/>
                    <a:pt x="58699" y="49769"/>
                  </a:cubicBezTo>
                  <a:cubicBezTo>
                    <a:pt x="58699" y="41474"/>
                    <a:pt x="58699" y="41474"/>
                    <a:pt x="58699" y="41474"/>
                  </a:cubicBezTo>
                  <a:cubicBezTo>
                    <a:pt x="59071" y="38709"/>
                    <a:pt x="59814" y="37603"/>
                    <a:pt x="59814" y="34838"/>
                  </a:cubicBezTo>
                  <a:cubicBezTo>
                    <a:pt x="59814" y="34285"/>
                    <a:pt x="59442" y="33179"/>
                    <a:pt x="59442" y="32626"/>
                  </a:cubicBezTo>
                  <a:cubicBezTo>
                    <a:pt x="59071" y="32073"/>
                    <a:pt x="59071" y="32073"/>
                    <a:pt x="59071" y="32073"/>
                  </a:cubicBezTo>
                  <a:cubicBezTo>
                    <a:pt x="57585" y="31520"/>
                    <a:pt x="54984" y="30967"/>
                    <a:pt x="54241" y="29861"/>
                  </a:cubicBezTo>
                  <a:cubicBezTo>
                    <a:pt x="50897" y="24884"/>
                    <a:pt x="50897" y="13271"/>
                    <a:pt x="44953" y="13271"/>
                  </a:cubicBezTo>
                  <a:cubicBezTo>
                    <a:pt x="42352" y="13271"/>
                    <a:pt x="43095" y="17695"/>
                    <a:pt x="41238" y="17695"/>
                  </a:cubicBezTo>
                  <a:cubicBezTo>
                    <a:pt x="39009" y="17695"/>
                    <a:pt x="37151" y="12718"/>
                    <a:pt x="36408" y="10506"/>
                  </a:cubicBezTo>
                  <a:cubicBezTo>
                    <a:pt x="34551" y="5529"/>
                    <a:pt x="32693" y="4976"/>
                    <a:pt x="28978" y="3870"/>
                  </a:cubicBezTo>
                  <a:cubicBezTo>
                    <a:pt x="27120" y="3870"/>
                    <a:pt x="27120" y="3870"/>
                    <a:pt x="27120" y="3870"/>
                  </a:cubicBezTo>
                  <a:cubicBezTo>
                    <a:pt x="27120" y="5529"/>
                    <a:pt x="27120" y="5529"/>
                    <a:pt x="27120" y="5529"/>
                  </a:cubicBezTo>
                  <a:cubicBezTo>
                    <a:pt x="18204" y="5529"/>
                    <a:pt x="18204" y="5529"/>
                    <a:pt x="18204" y="5529"/>
                  </a:cubicBezTo>
                  <a:cubicBezTo>
                    <a:pt x="7058" y="0"/>
                    <a:pt x="7058" y="0"/>
                    <a:pt x="7058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4073971" y="2665413"/>
              <a:ext cx="222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24000"/>
                    <a:pt x="0" y="24000"/>
                    <a:pt x="0" y="48000"/>
                  </a:cubicBezTo>
                  <a:cubicBezTo>
                    <a:pt x="24000" y="96000"/>
                    <a:pt x="72000" y="120000"/>
                    <a:pt x="96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24000"/>
                    <a:pt x="60000" y="0"/>
                    <a:pt x="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3264348" y="2724150"/>
              <a:ext cx="810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" y="0"/>
                  </a:moveTo>
                  <a:cubicBezTo>
                    <a:pt x="6486" y="0"/>
                    <a:pt x="3243" y="5000"/>
                    <a:pt x="0" y="5000"/>
                  </a:cubicBezTo>
                  <a:cubicBezTo>
                    <a:pt x="3243" y="5000"/>
                    <a:pt x="3243" y="5000"/>
                    <a:pt x="3243" y="5000"/>
                  </a:cubicBezTo>
                  <a:cubicBezTo>
                    <a:pt x="3243" y="5000"/>
                    <a:pt x="9729" y="10000"/>
                    <a:pt x="16216" y="10000"/>
                  </a:cubicBezTo>
                  <a:cubicBezTo>
                    <a:pt x="16216" y="15000"/>
                    <a:pt x="9729" y="20000"/>
                    <a:pt x="6486" y="25000"/>
                  </a:cubicBezTo>
                  <a:cubicBezTo>
                    <a:pt x="9729" y="40000"/>
                    <a:pt x="35675" y="55000"/>
                    <a:pt x="55135" y="55000"/>
                  </a:cubicBezTo>
                  <a:cubicBezTo>
                    <a:pt x="51891" y="60000"/>
                    <a:pt x="48648" y="60000"/>
                    <a:pt x="45405" y="70000"/>
                  </a:cubicBezTo>
                  <a:cubicBezTo>
                    <a:pt x="58378" y="85000"/>
                    <a:pt x="90810" y="120000"/>
                    <a:pt x="113513" y="120000"/>
                  </a:cubicBezTo>
                  <a:cubicBezTo>
                    <a:pt x="116756" y="120000"/>
                    <a:pt x="120000" y="120000"/>
                    <a:pt x="120000" y="120000"/>
                  </a:cubicBezTo>
                  <a:cubicBezTo>
                    <a:pt x="120000" y="110000"/>
                    <a:pt x="120000" y="110000"/>
                    <a:pt x="120000" y="110000"/>
                  </a:cubicBezTo>
                  <a:cubicBezTo>
                    <a:pt x="97297" y="75000"/>
                    <a:pt x="74594" y="40000"/>
                    <a:pt x="35675" y="20000"/>
                  </a:cubicBezTo>
                  <a:cubicBezTo>
                    <a:pt x="29189" y="15000"/>
                    <a:pt x="22702" y="0"/>
                    <a:pt x="9729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3181798" y="2644775"/>
              <a:ext cx="285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8000"/>
                    <a:pt x="0" y="18000"/>
                    <a:pt x="0" y="18000"/>
                  </a:cubicBezTo>
                  <a:cubicBezTo>
                    <a:pt x="9230" y="24000"/>
                    <a:pt x="18461" y="48000"/>
                    <a:pt x="27692" y="48000"/>
                  </a:cubicBezTo>
                  <a:cubicBezTo>
                    <a:pt x="46153" y="48000"/>
                    <a:pt x="46153" y="66000"/>
                    <a:pt x="73846" y="66000"/>
                  </a:cubicBezTo>
                  <a:cubicBezTo>
                    <a:pt x="73846" y="72000"/>
                    <a:pt x="55384" y="78000"/>
                    <a:pt x="55384" y="84000"/>
                  </a:cubicBezTo>
                  <a:cubicBezTo>
                    <a:pt x="55384" y="102000"/>
                    <a:pt x="73846" y="120000"/>
                    <a:pt x="92307" y="120000"/>
                  </a:cubicBezTo>
                  <a:cubicBezTo>
                    <a:pt x="120000" y="120000"/>
                    <a:pt x="73846" y="96000"/>
                    <a:pt x="73846" y="84000"/>
                  </a:cubicBezTo>
                  <a:cubicBezTo>
                    <a:pt x="73846" y="78000"/>
                    <a:pt x="92307" y="78000"/>
                    <a:pt x="92307" y="72000"/>
                  </a:cubicBezTo>
                  <a:cubicBezTo>
                    <a:pt x="92307" y="60000"/>
                    <a:pt x="73846" y="60000"/>
                    <a:pt x="73846" y="48000"/>
                  </a:cubicBezTo>
                  <a:cubicBezTo>
                    <a:pt x="73846" y="30000"/>
                    <a:pt x="83076" y="24000"/>
                    <a:pt x="73846" y="12000"/>
                  </a:cubicBezTo>
                  <a:cubicBezTo>
                    <a:pt x="73846" y="18000"/>
                    <a:pt x="55384" y="36000"/>
                    <a:pt x="36923" y="36000"/>
                  </a:cubicBezTo>
                  <a:cubicBezTo>
                    <a:pt x="27692" y="36000"/>
                    <a:pt x="55384" y="18000"/>
                    <a:pt x="55384" y="12000"/>
                  </a:cubicBezTo>
                  <a:cubicBezTo>
                    <a:pt x="36923" y="12000"/>
                    <a:pt x="18461" y="0"/>
                    <a:pt x="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2805560" y="2554288"/>
              <a:ext cx="38100" cy="2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5882" y="0"/>
                    <a:pt x="105882" y="0"/>
                    <a:pt x="91764" y="0"/>
                  </a:cubicBezTo>
                  <a:cubicBezTo>
                    <a:pt x="56470" y="0"/>
                    <a:pt x="35294" y="21818"/>
                    <a:pt x="0" y="43636"/>
                  </a:cubicBezTo>
                  <a:cubicBezTo>
                    <a:pt x="0" y="76363"/>
                    <a:pt x="0" y="76363"/>
                    <a:pt x="0" y="76363"/>
                  </a:cubicBezTo>
                  <a:cubicBezTo>
                    <a:pt x="14117" y="98181"/>
                    <a:pt x="21176" y="98181"/>
                    <a:pt x="42352" y="120000"/>
                  </a:cubicBezTo>
                  <a:cubicBezTo>
                    <a:pt x="70588" y="76363"/>
                    <a:pt x="84705" y="65454"/>
                    <a:pt x="120000" y="32727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4381948" y="2741613"/>
              <a:ext cx="44400" cy="1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0"/>
                  </a:moveTo>
                  <a:cubicBezTo>
                    <a:pt x="18000" y="0"/>
                    <a:pt x="12000" y="0"/>
                    <a:pt x="0" y="0"/>
                  </a:cubicBezTo>
                  <a:cubicBezTo>
                    <a:pt x="24000" y="40000"/>
                    <a:pt x="72000" y="120000"/>
                    <a:pt x="96000" y="120000"/>
                  </a:cubicBezTo>
                  <a:cubicBezTo>
                    <a:pt x="114000" y="120000"/>
                    <a:pt x="114000" y="106666"/>
                    <a:pt x="120000" y="93333"/>
                  </a:cubicBezTo>
                  <a:cubicBezTo>
                    <a:pt x="90000" y="53333"/>
                    <a:pt x="66000" y="0"/>
                    <a:pt x="24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4386710" y="2808288"/>
              <a:ext cx="34800" cy="1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0"/>
                  </a:moveTo>
                  <a:cubicBezTo>
                    <a:pt x="0" y="0"/>
                    <a:pt x="0" y="13333"/>
                    <a:pt x="0" y="26666"/>
                  </a:cubicBezTo>
                  <a:cubicBezTo>
                    <a:pt x="0" y="53333"/>
                    <a:pt x="75000" y="120000"/>
                    <a:pt x="90000" y="120000"/>
                  </a:cubicBezTo>
                  <a:cubicBezTo>
                    <a:pt x="97500" y="120000"/>
                    <a:pt x="120000" y="106666"/>
                    <a:pt x="120000" y="80000"/>
                  </a:cubicBezTo>
                  <a:cubicBezTo>
                    <a:pt x="120000" y="66666"/>
                    <a:pt x="120000" y="66666"/>
                    <a:pt x="120000" y="53333"/>
                  </a:cubicBezTo>
                  <a:cubicBezTo>
                    <a:pt x="52500" y="53333"/>
                    <a:pt x="52500" y="53333"/>
                    <a:pt x="52500" y="53333"/>
                  </a:cubicBezTo>
                  <a:cubicBezTo>
                    <a:pt x="30000" y="53333"/>
                    <a:pt x="15000" y="26666"/>
                    <a:pt x="75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4435921" y="2808288"/>
              <a:ext cx="22200" cy="2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000" y="0"/>
                  </a:moveTo>
                  <a:cubicBezTo>
                    <a:pt x="48000" y="9230"/>
                    <a:pt x="0" y="73846"/>
                    <a:pt x="0" y="92307"/>
                  </a:cubicBezTo>
                  <a:cubicBezTo>
                    <a:pt x="0" y="101538"/>
                    <a:pt x="12000" y="120000"/>
                    <a:pt x="48000" y="120000"/>
                  </a:cubicBezTo>
                  <a:cubicBezTo>
                    <a:pt x="84000" y="120000"/>
                    <a:pt x="120000" y="101538"/>
                    <a:pt x="120000" y="83076"/>
                  </a:cubicBezTo>
                  <a:cubicBezTo>
                    <a:pt x="120000" y="73846"/>
                    <a:pt x="120000" y="73846"/>
                    <a:pt x="120000" y="64615"/>
                  </a:cubicBezTo>
                  <a:cubicBezTo>
                    <a:pt x="48000" y="64615"/>
                    <a:pt x="96000" y="46153"/>
                    <a:pt x="96000" y="27692"/>
                  </a:cubicBezTo>
                  <a:cubicBezTo>
                    <a:pt x="96000" y="18461"/>
                    <a:pt x="84000" y="9230"/>
                    <a:pt x="72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778573" y="3336925"/>
              <a:ext cx="78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30000" y="40000"/>
                    <a:pt x="30000" y="120000"/>
                    <a:pt x="9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0000" y="40000"/>
                    <a:pt x="60000" y="0"/>
                    <a:pt x="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762698" y="3332162"/>
              <a:ext cx="11100" cy="4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000" y="120000"/>
                    <a:pt x="48000" y="120000"/>
                  </a:cubicBezTo>
                  <a:cubicBezTo>
                    <a:pt x="72000" y="120000"/>
                    <a:pt x="96000" y="60000"/>
                    <a:pt x="12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746823" y="3324225"/>
              <a:ext cx="9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90000" y="0"/>
                    <a:pt x="90000" y="0"/>
                    <a:pt x="60000" y="40000"/>
                  </a:cubicBezTo>
                  <a:cubicBezTo>
                    <a:pt x="60000" y="40000"/>
                    <a:pt x="60000" y="40000"/>
                    <a:pt x="60000" y="40000"/>
                  </a:cubicBezTo>
                  <a:cubicBezTo>
                    <a:pt x="60000" y="40000"/>
                    <a:pt x="30000" y="40000"/>
                    <a:pt x="0" y="40000"/>
                  </a:cubicBezTo>
                  <a:cubicBezTo>
                    <a:pt x="0" y="40000"/>
                    <a:pt x="60000" y="120000"/>
                    <a:pt x="90000" y="120000"/>
                  </a:cubicBezTo>
                  <a:cubicBezTo>
                    <a:pt x="90000" y="120000"/>
                    <a:pt x="120000" y="80000"/>
                    <a:pt x="120000" y="80000"/>
                  </a:cubicBezTo>
                  <a:cubicBezTo>
                    <a:pt x="120000" y="40000"/>
                    <a:pt x="120000" y="40000"/>
                    <a:pt x="12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723010" y="3309937"/>
              <a:ext cx="9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0"/>
                  </a:moveTo>
                  <a:cubicBezTo>
                    <a:pt x="30000" y="0"/>
                    <a:pt x="0" y="40000"/>
                    <a:pt x="0" y="40000"/>
                  </a:cubicBezTo>
                  <a:cubicBezTo>
                    <a:pt x="0" y="80000"/>
                    <a:pt x="30000" y="120000"/>
                    <a:pt x="60000" y="120000"/>
                  </a:cubicBezTo>
                  <a:cubicBezTo>
                    <a:pt x="90000" y="120000"/>
                    <a:pt x="90000" y="120000"/>
                    <a:pt x="120000" y="120000"/>
                  </a:cubicBezTo>
                  <a:cubicBezTo>
                    <a:pt x="120000" y="80000"/>
                    <a:pt x="120000" y="80000"/>
                    <a:pt x="120000" y="40000"/>
                  </a:cubicBezTo>
                  <a:cubicBezTo>
                    <a:pt x="90000" y="40000"/>
                    <a:pt x="60000" y="0"/>
                    <a:pt x="30000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586485" y="2489200"/>
              <a:ext cx="28500" cy="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0"/>
                  </a:moveTo>
                  <a:cubicBezTo>
                    <a:pt x="55384" y="0"/>
                    <a:pt x="46153" y="0"/>
                    <a:pt x="36923" y="48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230" y="72000"/>
                    <a:pt x="18461" y="96000"/>
                    <a:pt x="27692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0769" y="48000"/>
                    <a:pt x="110769" y="0"/>
                    <a:pt x="73846" y="0"/>
                  </a:cubicBezTo>
                  <a:cubicBezTo>
                    <a:pt x="73846" y="0"/>
                    <a:pt x="64615" y="0"/>
                    <a:pt x="64615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4234310" y="1687511"/>
              <a:ext cx="1054200" cy="80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618" y="0"/>
                  </a:moveTo>
                  <a:cubicBezTo>
                    <a:pt x="81154" y="0"/>
                    <a:pt x="78432" y="0"/>
                    <a:pt x="74474" y="0"/>
                  </a:cubicBezTo>
                  <a:cubicBezTo>
                    <a:pt x="71010" y="0"/>
                    <a:pt x="68288" y="2601"/>
                    <a:pt x="64824" y="2601"/>
                  </a:cubicBezTo>
                  <a:cubicBezTo>
                    <a:pt x="64082" y="2601"/>
                    <a:pt x="63587" y="2601"/>
                    <a:pt x="63092" y="2601"/>
                  </a:cubicBezTo>
                  <a:cubicBezTo>
                    <a:pt x="62845" y="2601"/>
                    <a:pt x="62350" y="2601"/>
                    <a:pt x="62103" y="2601"/>
                  </a:cubicBezTo>
                  <a:cubicBezTo>
                    <a:pt x="62103" y="3902"/>
                    <a:pt x="62103" y="3902"/>
                    <a:pt x="62103" y="3902"/>
                  </a:cubicBezTo>
                  <a:cubicBezTo>
                    <a:pt x="60618" y="3902"/>
                    <a:pt x="60618" y="3902"/>
                    <a:pt x="60618" y="3902"/>
                  </a:cubicBezTo>
                  <a:cubicBezTo>
                    <a:pt x="59381" y="3252"/>
                    <a:pt x="58391" y="3252"/>
                    <a:pt x="57402" y="3252"/>
                  </a:cubicBezTo>
                  <a:cubicBezTo>
                    <a:pt x="56907" y="3252"/>
                    <a:pt x="56659" y="3252"/>
                    <a:pt x="56412" y="3252"/>
                  </a:cubicBezTo>
                  <a:cubicBezTo>
                    <a:pt x="53938" y="3252"/>
                    <a:pt x="52206" y="3902"/>
                    <a:pt x="50474" y="4878"/>
                  </a:cubicBezTo>
                  <a:cubicBezTo>
                    <a:pt x="50721" y="5528"/>
                    <a:pt x="51216" y="5853"/>
                    <a:pt x="51711" y="6504"/>
                  </a:cubicBezTo>
                  <a:cubicBezTo>
                    <a:pt x="51216" y="6504"/>
                    <a:pt x="48989" y="6178"/>
                    <a:pt x="48989" y="7479"/>
                  </a:cubicBezTo>
                  <a:cubicBezTo>
                    <a:pt x="48989" y="9105"/>
                    <a:pt x="51958" y="10406"/>
                    <a:pt x="52948" y="11056"/>
                  </a:cubicBezTo>
                  <a:cubicBezTo>
                    <a:pt x="49731" y="11056"/>
                    <a:pt x="49731" y="11056"/>
                    <a:pt x="49731" y="11056"/>
                  </a:cubicBezTo>
                  <a:cubicBezTo>
                    <a:pt x="48000" y="10081"/>
                    <a:pt x="46515" y="7804"/>
                    <a:pt x="43546" y="7804"/>
                  </a:cubicBezTo>
                  <a:cubicBezTo>
                    <a:pt x="42804" y="7804"/>
                    <a:pt x="41814" y="8130"/>
                    <a:pt x="41814" y="9105"/>
                  </a:cubicBezTo>
                  <a:cubicBezTo>
                    <a:pt x="41814" y="9756"/>
                    <a:pt x="42061" y="10406"/>
                    <a:pt x="42309" y="11056"/>
                  </a:cubicBezTo>
                  <a:cubicBezTo>
                    <a:pt x="42309" y="11056"/>
                    <a:pt x="41567" y="11056"/>
                    <a:pt x="41319" y="11056"/>
                  </a:cubicBezTo>
                  <a:cubicBezTo>
                    <a:pt x="39835" y="10406"/>
                    <a:pt x="38597" y="10731"/>
                    <a:pt x="37855" y="8780"/>
                  </a:cubicBezTo>
                  <a:cubicBezTo>
                    <a:pt x="37360" y="9756"/>
                    <a:pt x="37360" y="9756"/>
                    <a:pt x="37360" y="9756"/>
                  </a:cubicBezTo>
                  <a:cubicBezTo>
                    <a:pt x="37360" y="10406"/>
                    <a:pt x="37608" y="11056"/>
                    <a:pt x="37608" y="11707"/>
                  </a:cubicBezTo>
                  <a:cubicBezTo>
                    <a:pt x="36371" y="11707"/>
                    <a:pt x="35876" y="8780"/>
                    <a:pt x="34639" y="8780"/>
                  </a:cubicBezTo>
                  <a:cubicBezTo>
                    <a:pt x="32659" y="8780"/>
                    <a:pt x="31422" y="10406"/>
                    <a:pt x="29443" y="11056"/>
                  </a:cubicBezTo>
                  <a:cubicBezTo>
                    <a:pt x="26721" y="11056"/>
                    <a:pt x="25731" y="12032"/>
                    <a:pt x="23010" y="12357"/>
                  </a:cubicBezTo>
                  <a:cubicBezTo>
                    <a:pt x="20783" y="12682"/>
                    <a:pt x="22515" y="16910"/>
                    <a:pt x="20041" y="16910"/>
                  </a:cubicBezTo>
                  <a:cubicBezTo>
                    <a:pt x="19298" y="16910"/>
                    <a:pt x="18804" y="16910"/>
                    <a:pt x="18309" y="16260"/>
                  </a:cubicBezTo>
                  <a:cubicBezTo>
                    <a:pt x="16824" y="18211"/>
                    <a:pt x="13855" y="20162"/>
                    <a:pt x="11381" y="21138"/>
                  </a:cubicBezTo>
                  <a:cubicBezTo>
                    <a:pt x="11134" y="21463"/>
                    <a:pt x="9896" y="21788"/>
                    <a:pt x="9896" y="22764"/>
                  </a:cubicBezTo>
                  <a:cubicBezTo>
                    <a:pt x="9896" y="24390"/>
                    <a:pt x="13855" y="24390"/>
                    <a:pt x="15092" y="24390"/>
                  </a:cubicBezTo>
                  <a:cubicBezTo>
                    <a:pt x="15092" y="26666"/>
                    <a:pt x="14350" y="28617"/>
                    <a:pt x="13360" y="29268"/>
                  </a:cubicBezTo>
                  <a:cubicBezTo>
                    <a:pt x="12865" y="29918"/>
                    <a:pt x="12123" y="29918"/>
                    <a:pt x="11381" y="29918"/>
                  </a:cubicBezTo>
                  <a:cubicBezTo>
                    <a:pt x="11134" y="29918"/>
                    <a:pt x="10639" y="29918"/>
                    <a:pt x="10144" y="29918"/>
                  </a:cubicBezTo>
                  <a:cubicBezTo>
                    <a:pt x="9896" y="29918"/>
                    <a:pt x="9402" y="29593"/>
                    <a:pt x="8907" y="29593"/>
                  </a:cubicBezTo>
                  <a:cubicBezTo>
                    <a:pt x="8412" y="29593"/>
                    <a:pt x="7917" y="29918"/>
                    <a:pt x="7422" y="29918"/>
                  </a:cubicBezTo>
                  <a:cubicBezTo>
                    <a:pt x="5938" y="30569"/>
                    <a:pt x="5195" y="31544"/>
                    <a:pt x="3958" y="32195"/>
                  </a:cubicBezTo>
                  <a:cubicBezTo>
                    <a:pt x="2474" y="32845"/>
                    <a:pt x="0" y="31869"/>
                    <a:pt x="0" y="34471"/>
                  </a:cubicBezTo>
                  <a:cubicBezTo>
                    <a:pt x="0" y="36097"/>
                    <a:pt x="6680" y="38699"/>
                    <a:pt x="6927" y="38699"/>
                  </a:cubicBezTo>
                  <a:cubicBezTo>
                    <a:pt x="7917" y="38699"/>
                    <a:pt x="8412" y="38699"/>
                    <a:pt x="9402" y="38699"/>
                  </a:cubicBezTo>
                  <a:cubicBezTo>
                    <a:pt x="9896" y="38699"/>
                    <a:pt x="10144" y="38048"/>
                    <a:pt x="10144" y="37723"/>
                  </a:cubicBezTo>
                  <a:cubicBezTo>
                    <a:pt x="12865" y="37723"/>
                    <a:pt x="12865" y="37723"/>
                    <a:pt x="12865" y="37723"/>
                  </a:cubicBezTo>
                  <a:cubicBezTo>
                    <a:pt x="12865" y="38699"/>
                    <a:pt x="12865" y="39024"/>
                    <a:pt x="12123" y="39674"/>
                  </a:cubicBezTo>
                  <a:cubicBezTo>
                    <a:pt x="8164" y="39674"/>
                    <a:pt x="8164" y="39674"/>
                    <a:pt x="8164" y="39674"/>
                  </a:cubicBezTo>
                  <a:cubicBezTo>
                    <a:pt x="7670" y="40325"/>
                    <a:pt x="7422" y="40325"/>
                    <a:pt x="6927" y="40325"/>
                  </a:cubicBezTo>
                  <a:cubicBezTo>
                    <a:pt x="6432" y="40325"/>
                    <a:pt x="5938" y="40325"/>
                    <a:pt x="4948" y="40325"/>
                  </a:cubicBezTo>
                  <a:cubicBezTo>
                    <a:pt x="4453" y="40325"/>
                    <a:pt x="3216" y="40975"/>
                    <a:pt x="2969" y="42276"/>
                  </a:cubicBezTo>
                  <a:cubicBezTo>
                    <a:pt x="3463" y="42601"/>
                    <a:pt x="3711" y="42601"/>
                    <a:pt x="3958" y="42601"/>
                  </a:cubicBezTo>
                  <a:cubicBezTo>
                    <a:pt x="4206" y="42601"/>
                    <a:pt x="4453" y="42276"/>
                    <a:pt x="5443" y="42276"/>
                  </a:cubicBezTo>
                  <a:cubicBezTo>
                    <a:pt x="6185" y="42276"/>
                    <a:pt x="7175" y="43252"/>
                    <a:pt x="8164" y="43902"/>
                  </a:cubicBezTo>
                  <a:cubicBezTo>
                    <a:pt x="7917" y="44552"/>
                    <a:pt x="7422" y="44878"/>
                    <a:pt x="6927" y="45203"/>
                  </a:cubicBezTo>
                  <a:cubicBezTo>
                    <a:pt x="7670" y="46829"/>
                    <a:pt x="9896" y="47479"/>
                    <a:pt x="11381" y="47479"/>
                  </a:cubicBezTo>
                  <a:cubicBezTo>
                    <a:pt x="11628" y="47479"/>
                    <a:pt x="11876" y="47479"/>
                    <a:pt x="11876" y="47479"/>
                  </a:cubicBezTo>
                  <a:cubicBezTo>
                    <a:pt x="11876" y="47479"/>
                    <a:pt x="12123" y="47479"/>
                    <a:pt x="12371" y="47154"/>
                  </a:cubicBezTo>
                  <a:cubicBezTo>
                    <a:pt x="12123" y="47154"/>
                    <a:pt x="11876" y="46829"/>
                    <a:pt x="11628" y="46504"/>
                  </a:cubicBezTo>
                  <a:cubicBezTo>
                    <a:pt x="11876" y="46178"/>
                    <a:pt x="12123" y="46178"/>
                    <a:pt x="12865" y="46178"/>
                  </a:cubicBezTo>
                  <a:cubicBezTo>
                    <a:pt x="13855" y="46178"/>
                    <a:pt x="14350" y="46829"/>
                    <a:pt x="15092" y="46829"/>
                  </a:cubicBezTo>
                  <a:cubicBezTo>
                    <a:pt x="16082" y="46829"/>
                    <a:pt x="16329" y="45528"/>
                    <a:pt x="17319" y="45528"/>
                  </a:cubicBezTo>
                  <a:cubicBezTo>
                    <a:pt x="18061" y="45528"/>
                    <a:pt x="18309" y="45528"/>
                    <a:pt x="19298" y="45528"/>
                  </a:cubicBezTo>
                  <a:cubicBezTo>
                    <a:pt x="27216" y="45528"/>
                    <a:pt x="32164" y="53658"/>
                    <a:pt x="34144" y="61463"/>
                  </a:cubicBezTo>
                  <a:cubicBezTo>
                    <a:pt x="34144" y="63089"/>
                    <a:pt x="34144" y="63089"/>
                    <a:pt x="34144" y="63089"/>
                  </a:cubicBezTo>
                  <a:cubicBezTo>
                    <a:pt x="34639" y="63089"/>
                    <a:pt x="35876" y="63089"/>
                    <a:pt x="35876" y="64390"/>
                  </a:cubicBezTo>
                  <a:cubicBezTo>
                    <a:pt x="35876" y="66666"/>
                    <a:pt x="34391" y="66341"/>
                    <a:pt x="34391" y="68617"/>
                  </a:cubicBezTo>
                  <a:cubicBezTo>
                    <a:pt x="34391" y="69918"/>
                    <a:pt x="34886" y="69918"/>
                    <a:pt x="36123" y="69918"/>
                  </a:cubicBezTo>
                  <a:cubicBezTo>
                    <a:pt x="37113" y="69918"/>
                    <a:pt x="37360" y="68617"/>
                    <a:pt x="37855" y="68617"/>
                  </a:cubicBezTo>
                  <a:cubicBezTo>
                    <a:pt x="40329" y="68617"/>
                    <a:pt x="40824" y="72845"/>
                    <a:pt x="43051" y="73821"/>
                  </a:cubicBezTo>
                  <a:cubicBezTo>
                    <a:pt x="43051" y="74146"/>
                    <a:pt x="43051" y="75121"/>
                    <a:pt x="42309" y="75121"/>
                  </a:cubicBezTo>
                  <a:cubicBezTo>
                    <a:pt x="40577" y="75121"/>
                    <a:pt x="39587" y="73821"/>
                    <a:pt x="38103" y="73821"/>
                  </a:cubicBezTo>
                  <a:cubicBezTo>
                    <a:pt x="37855" y="73821"/>
                    <a:pt x="37608" y="73495"/>
                    <a:pt x="37360" y="73495"/>
                  </a:cubicBezTo>
                  <a:cubicBezTo>
                    <a:pt x="37360" y="73495"/>
                    <a:pt x="37113" y="73495"/>
                    <a:pt x="36865" y="73821"/>
                  </a:cubicBezTo>
                  <a:cubicBezTo>
                    <a:pt x="37113" y="76422"/>
                    <a:pt x="42309" y="76747"/>
                    <a:pt x="44536" y="77723"/>
                  </a:cubicBezTo>
                  <a:cubicBezTo>
                    <a:pt x="43793" y="80325"/>
                    <a:pt x="42804" y="81300"/>
                    <a:pt x="42309" y="83902"/>
                  </a:cubicBezTo>
                  <a:cubicBezTo>
                    <a:pt x="41814" y="83577"/>
                    <a:pt x="41567" y="83577"/>
                    <a:pt x="41567" y="83577"/>
                  </a:cubicBezTo>
                  <a:cubicBezTo>
                    <a:pt x="41072" y="83577"/>
                    <a:pt x="40824" y="83902"/>
                    <a:pt x="40329" y="84227"/>
                  </a:cubicBezTo>
                  <a:cubicBezTo>
                    <a:pt x="40329" y="84227"/>
                    <a:pt x="40329" y="84227"/>
                    <a:pt x="40329" y="84227"/>
                  </a:cubicBezTo>
                  <a:cubicBezTo>
                    <a:pt x="39092" y="85853"/>
                    <a:pt x="38597" y="87479"/>
                    <a:pt x="37608" y="89430"/>
                  </a:cubicBezTo>
                  <a:cubicBezTo>
                    <a:pt x="37608" y="91382"/>
                    <a:pt x="37608" y="91382"/>
                    <a:pt x="37608" y="91382"/>
                  </a:cubicBezTo>
                  <a:cubicBezTo>
                    <a:pt x="37855" y="91382"/>
                    <a:pt x="38103" y="91056"/>
                    <a:pt x="38350" y="91056"/>
                  </a:cubicBezTo>
                  <a:cubicBezTo>
                    <a:pt x="38597" y="91056"/>
                    <a:pt x="38845" y="91382"/>
                    <a:pt x="39092" y="91382"/>
                  </a:cubicBezTo>
                  <a:cubicBezTo>
                    <a:pt x="38845" y="92357"/>
                    <a:pt x="38350" y="92682"/>
                    <a:pt x="38350" y="93658"/>
                  </a:cubicBezTo>
                  <a:cubicBezTo>
                    <a:pt x="38350" y="96260"/>
                    <a:pt x="40082" y="97235"/>
                    <a:pt x="40577" y="98861"/>
                  </a:cubicBezTo>
                  <a:cubicBezTo>
                    <a:pt x="40824" y="99837"/>
                    <a:pt x="41072" y="101788"/>
                    <a:pt x="41319" y="102113"/>
                  </a:cubicBezTo>
                  <a:cubicBezTo>
                    <a:pt x="41567" y="102113"/>
                    <a:pt x="41567" y="102113"/>
                    <a:pt x="41814" y="102113"/>
                  </a:cubicBezTo>
                  <a:cubicBezTo>
                    <a:pt x="42061" y="102113"/>
                    <a:pt x="42309" y="102113"/>
                    <a:pt x="42556" y="101788"/>
                  </a:cubicBezTo>
                  <a:cubicBezTo>
                    <a:pt x="42804" y="101788"/>
                    <a:pt x="42804" y="101788"/>
                    <a:pt x="43051" y="101788"/>
                  </a:cubicBezTo>
                  <a:cubicBezTo>
                    <a:pt x="43298" y="101788"/>
                    <a:pt x="43546" y="101788"/>
                    <a:pt x="43793" y="102439"/>
                  </a:cubicBezTo>
                  <a:cubicBezTo>
                    <a:pt x="43298" y="103089"/>
                    <a:pt x="42804" y="102764"/>
                    <a:pt x="42804" y="104065"/>
                  </a:cubicBezTo>
                  <a:cubicBezTo>
                    <a:pt x="42804" y="106666"/>
                    <a:pt x="45525" y="110894"/>
                    <a:pt x="47010" y="112195"/>
                  </a:cubicBezTo>
                  <a:cubicBezTo>
                    <a:pt x="47010" y="112520"/>
                    <a:pt x="47010" y="113821"/>
                    <a:pt x="47505" y="114146"/>
                  </a:cubicBezTo>
                  <a:cubicBezTo>
                    <a:pt x="48494" y="115121"/>
                    <a:pt x="49237" y="114471"/>
                    <a:pt x="49731" y="116747"/>
                  </a:cubicBezTo>
                  <a:cubicBezTo>
                    <a:pt x="50474" y="116747"/>
                    <a:pt x="51711" y="115447"/>
                    <a:pt x="52701" y="115447"/>
                  </a:cubicBezTo>
                  <a:cubicBezTo>
                    <a:pt x="54432" y="115447"/>
                    <a:pt x="54185" y="119674"/>
                    <a:pt x="55917" y="119674"/>
                  </a:cubicBezTo>
                  <a:cubicBezTo>
                    <a:pt x="56412" y="119674"/>
                    <a:pt x="56659" y="119024"/>
                    <a:pt x="57402" y="119024"/>
                  </a:cubicBezTo>
                  <a:cubicBezTo>
                    <a:pt x="57649" y="119674"/>
                    <a:pt x="57649" y="120000"/>
                    <a:pt x="58144" y="120000"/>
                  </a:cubicBezTo>
                  <a:cubicBezTo>
                    <a:pt x="60123" y="120000"/>
                    <a:pt x="59381" y="115121"/>
                    <a:pt x="60865" y="114146"/>
                  </a:cubicBezTo>
                  <a:cubicBezTo>
                    <a:pt x="60865" y="113170"/>
                    <a:pt x="60865" y="110894"/>
                    <a:pt x="60865" y="109268"/>
                  </a:cubicBezTo>
                  <a:cubicBezTo>
                    <a:pt x="60865" y="106341"/>
                    <a:pt x="64082" y="107317"/>
                    <a:pt x="64082" y="104390"/>
                  </a:cubicBezTo>
                  <a:cubicBezTo>
                    <a:pt x="64082" y="103414"/>
                    <a:pt x="63340" y="102764"/>
                    <a:pt x="63340" y="102113"/>
                  </a:cubicBezTo>
                  <a:cubicBezTo>
                    <a:pt x="63340" y="101788"/>
                    <a:pt x="63587" y="101463"/>
                    <a:pt x="63835" y="101138"/>
                  </a:cubicBezTo>
                  <a:cubicBezTo>
                    <a:pt x="63835" y="100813"/>
                    <a:pt x="63587" y="100487"/>
                    <a:pt x="63587" y="100162"/>
                  </a:cubicBezTo>
                  <a:cubicBezTo>
                    <a:pt x="63587" y="97235"/>
                    <a:pt x="67546" y="97886"/>
                    <a:pt x="69030" y="95934"/>
                  </a:cubicBezTo>
                  <a:cubicBezTo>
                    <a:pt x="69525" y="95284"/>
                    <a:pt x="69278" y="94308"/>
                    <a:pt x="70268" y="93658"/>
                  </a:cubicBezTo>
                  <a:cubicBezTo>
                    <a:pt x="70268" y="95609"/>
                    <a:pt x="70268" y="95609"/>
                    <a:pt x="70268" y="95609"/>
                  </a:cubicBezTo>
                  <a:cubicBezTo>
                    <a:pt x="71505" y="95609"/>
                    <a:pt x="71505" y="95609"/>
                    <a:pt x="71505" y="95609"/>
                  </a:cubicBezTo>
                  <a:cubicBezTo>
                    <a:pt x="72742" y="94308"/>
                    <a:pt x="75216" y="94634"/>
                    <a:pt x="76701" y="92682"/>
                  </a:cubicBezTo>
                  <a:cubicBezTo>
                    <a:pt x="77690" y="91382"/>
                    <a:pt x="77690" y="89756"/>
                    <a:pt x="79175" y="88130"/>
                  </a:cubicBezTo>
                  <a:cubicBezTo>
                    <a:pt x="80907" y="86504"/>
                    <a:pt x="80907" y="86504"/>
                    <a:pt x="80907" y="86504"/>
                  </a:cubicBezTo>
                  <a:cubicBezTo>
                    <a:pt x="80907" y="85853"/>
                    <a:pt x="81649" y="85528"/>
                    <a:pt x="82144" y="84878"/>
                  </a:cubicBezTo>
                  <a:cubicBezTo>
                    <a:pt x="85608" y="84878"/>
                    <a:pt x="85608" y="84878"/>
                    <a:pt x="85608" y="84878"/>
                  </a:cubicBezTo>
                  <a:cubicBezTo>
                    <a:pt x="88082" y="83577"/>
                    <a:pt x="90309" y="83902"/>
                    <a:pt x="92783" y="82601"/>
                  </a:cubicBezTo>
                  <a:cubicBezTo>
                    <a:pt x="94762" y="81951"/>
                    <a:pt x="95505" y="79349"/>
                    <a:pt x="97731" y="78373"/>
                  </a:cubicBezTo>
                  <a:cubicBezTo>
                    <a:pt x="98969" y="77723"/>
                    <a:pt x="99711" y="77723"/>
                    <a:pt x="100701" y="76422"/>
                  </a:cubicBezTo>
                  <a:cubicBezTo>
                    <a:pt x="99216" y="75772"/>
                    <a:pt x="93030" y="76422"/>
                    <a:pt x="93030" y="73495"/>
                  </a:cubicBezTo>
                  <a:cubicBezTo>
                    <a:pt x="93525" y="73495"/>
                    <a:pt x="94515" y="73170"/>
                    <a:pt x="94515" y="72195"/>
                  </a:cubicBezTo>
                  <a:cubicBezTo>
                    <a:pt x="94515" y="71544"/>
                    <a:pt x="94020" y="71219"/>
                    <a:pt x="94020" y="69918"/>
                  </a:cubicBezTo>
                  <a:cubicBezTo>
                    <a:pt x="94020" y="70243"/>
                    <a:pt x="94268" y="70243"/>
                    <a:pt x="94268" y="70243"/>
                  </a:cubicBezTo>
                  <a:cubicBezTo>
                    <a:pt x="94515" y="70243"/>
                    <a:pt x="94762" y="69918"/>
                    <a:pt x="95010" y="69918"/>
                  </a:cubicBezTo>
                  <a:cubicBezTo>
                    <a:pt x="97731" y="69918"/>
                    <a:pt x="97237" y="74471"/>
                    <a:pt x="100453" y="74471"/>
                  </a:cubicBezTo>
                  <a:cubicBezTo>
                    <a:pt x="101195" y="74471"/>
                    <a:pt x="102185" y="74471"/>
                    <a:pt x="102185" y="73495"/>
                  </a:cubicBezTo>
                  <a:cubicBezTo>
                    <a:pt x="102185" y="68292"/>
                    <a:pt x="97731" y="66666"/>
                    <a:pt x="95257" y="63414"/>
                  </a:cubicBezTo>
                  <a:cubicBezTo>
                    <a:pt x="95257" y="62113"/>
                    <a:pt x="95257" y="62113"/>
                    <a:pt x="95257" y="62113"/>
                  </a:cubicBezTo>
                  <a:cubicBezTo>
                    <a:pt x="95505" y="62113"/>
                    <a:pt x="95505" y="62113"/>
                    <a:pt x="95752" y="62113"/>
                  </a:cubicBezTo>
                  <a:cubicBezTo>
                    <a:pt x="96000" y="62113"/>
                    <a:pt x="96000" y="62113"/>
                    <a:pt x="96247" y="62113"/>
                  </a:cubicBezTo>
                  <a:cubicBezTo>
                    <a:pt x="96742" y="63739"/>
                    <a:pt x="98721" y="66016"/>
                    <a:pt x="99958" y="66016"/>
                  </a:cubicBezTo>
                  <a:cubicBezTo>
                    <a:pt x="100948" y="66016"/>
                    <a:pt x="101195" y="64715"/>
                    <a:pt x="101195" y="63739"/>
                  </a:cubicBezTo>
                  <a:cubicBezTo>
                    <a:pt x="101195" y="61138"/>
                    <a:pt x="97979" y="61788"/>
                    <a:pt x="97237" y="59512"/>
                  </a:cubicBezTo>
                  <a:cubicBezTo>
                    <a:pt x="98226" y="59512"/>
                    <a:pt x="98226" y="59512"/>
                    <a:pt x="98226" y="59512"/>
                  </a:cubicBezTo>
                  <a:cubicBezTo>
                    <a:pt x="98969" y="60487"/>
                    <a:pt x="99711" y="60813"/>
                    <a:pt x="100453" y="61463"/>
                  </a:cubicBezTo>
                  <a:cubicBezTo>
                    <a:pt x="100948" y="59512"/>
                    <a:pt x="103670" y="60813"/>
                    <a:pt x="104164" y="58211"/>
                  </a:cubicBezTo>
                  <a:cubicBezTo>
                    <a:pt x="103917" y="57886"/>
                    <a:pt x="103670" y="57235"/>
                    <a:pt x="103670" y="56585"/>
                  </a:cubicBezTo>
                  <a:cubicBezTo>
                    <a:pt x="104907" y="56585"/>
                    <a:pt x="106391" y="55609"/>
                    <a:pt x="106639" y="54308"/>
                  </a:cubicBezTo>
                  <a:cubicBezTo>
                    <a:pt x="105896" y="53983"/>
                    <a:pt x="103917" y="53983"/>
                    <a:pt x="103917" y="52357"/>
                  </a:cubicBezTo>
                  <a:cubicBezTo>
                    <a:pt x="103917" y="51056"/>
                    <a:pt x="105154" y="51056"/>
                    <a:pt x="106144" y="51056"/>
                  </a:cubicBezTo>
                  <a:cubicBezTo>
                    <a:pt x="105896" y="50731"/>
                    <a:pt x="106144" y="49756"/>
                    <a:pt x="106144" y="49105"/>
                  </a:cubicBezTo>
                  <a:cubicBezTo>
                    <a:pt x="106144" y="47804"/>
                    <a:pt x="105154" y="47154"/>
                    <a:pt x="105154" y="45203"/>
                  </a:cubicBezTo>
                  <a:cubicBezTo>
                    <a:pt x="104164" y="45203"/>
                    <a:pt x="102927" y="45203"/>
                    <a:pt x="102927" y="43577"/>
                  </a:cubicBezTo>
                  <a:cubicBezTo>
                    <a:pt x="102927" y="42926"/>
                    <a:pt x="103422" y="42276"/>
                    <a:pt x="104164" y="42276"/>
                  </a:cubicBezTo>
                  <a:cubicBezTo>
                    <a:pt x="104907" y="42276"/>
                    <a:pt x="105896" y="42276"/>
                    <a:pt x="106639" y="42276"/>
                  </a:cubicBezTo>
                  <a:cubicBezTo>
                    <a:pt x="107876" y="42276"/>
                    <a:pt x="109113" y="42276"/>
                    <a:pt x="109113" y="40975"/>
                  </a:cubicBezTo>
                  <a:cubicBezTo>
                    <a:pt x="109113" y="38699"/>
                    <a:pt x="106391" y="39024"/>
                    <a:pt x="106144" y="37723"/>
                  </a:cubicBezTo>
                  <a:cubicBezTo>
                    <a:pt x="106639" y="37723"/>
                    <a:pt x="107134" y="37398"/>
                    <a:pt x="107381" y="37073"/>
                  </a:cubicBezTo>
                  <a:cubicBezTo>
                    <a:pt x="106639" y="36422"/>
                    <a:pt x="105649" y="35447"/>
                    <a:pt x="104659" y="35447"/>
                  </a:cubicBezTo>
                  <a:cubicBezTo>
                    <a:pt x="104164" y="35447"/>
                    <a:pt x="103670" y="35447"/>
                    <a:pt x="103175" y="35447"/>
                  </a:cubicBezTo>
                  <a:cubicBezTo>
                    <a:pt x="102927" y="35447"/>
                    <a:pt x="102680" y="35447"/>
                    <a:pt x="102432" y="35447"/>
                  </a:cubicBezTo>
                  <a:cubicBezTo>
                    <a:pt x="102927" y="34471"/>
                    <a:pt x="102927" y="32195"/>
                    <a:pt x="103670" y="31544"/>
                  </a:cubicBezTo>
                  <a:cubicBezTo>
                    <a:pt x="105154" y="30243"/>
                    <a:pt x="106391" y="29593"/>
                    <a:pt x="106391" y="27642"/>
                  </a:cubicBezTo>
                  <a:cubicBezTo>
                    <a:pt x="106391" y="27317"/>
                    <a:pt x="106639" y="27317"/>
                    <a:pt x="106391" y="26016"/>
                  </a:cubicBezTo>
                  <a:cubicBezTo>
                    <a:pt x="107876" y="25691"/>
                    <a:pt x="109608" y="25365"/>
                    <a:pt x="109608" y="23739"/>
                  </a:cubicBezTo>
                  <a:cubicBezTo>
                    <a:pt x="109608" y="23089"/>
                    <a:pt x="110103" y="24065"/>
                    <a:pt x="109608" y="22764"/>
                  </a:cubicBezTo>
                  <a:cubicBezTo>
                    <a:pt x="110845" y="22439"/>
                    <a:pt x="112824" y="22439"/>
                    <a:pt x="112824" y="19837"/>
                  </a:cubicBezTo>
                  <a:cubicBezTo>
                    <a:pt x="112577" y="20162"/>
                    <a:pt x="112329" y="20162"/>
                    <a:pt x="112082" y="20162"/>
                  </a:cubicBezTo>
                  <a:cubicBezTo>
                    <a:pt x="112082" y="20162"/>
                    <a:pt x="111835" y="20162"/>
                    <a:pt x="111340" y="19837"/>
                  </a:cubicBezTo>
                  <a:cubicBezTo>
                    <a:pt x="114556" y="19837"/>
                    <a:pt x="116041" y="16910"/>
                    <a:pt x="118268" y="15934"/>
                  </a:cubicBezTo>
                  <a:cubicBezTo>
                    <a:pt x="118762" y="15934"/>
                    <a:pt x="120000" y="14959"/>
                    <a:pt x="120000" y="13983"/>
                  </a:cubicBezTo>
                  <a:cubicBezTo>
                    <a:pt x="120000" y="12682"/>
                    <a:pt x="116783" y="10731"/>
                    <a:pt x="115793" y="10731"/>
                  </a:cubicBezTo>
                  <a:cubicBezTo>
                    <a:pt x="115051" y="10731"/>
                    <a:pt x="114556" y="10731"/>
                    <a:pt x="114309" y="12032"/>
                  </a:cubicBezTo>
                  <a:cubicBezTo>
                    <a:pt x="111092" y="12032"/>
                    <a:pt x="111092" y="12032"/>
                    <a:pt x="111092" y="12032"/>
                  </a:cubicBezTo>
                  <a:cubicBezTo>
                    <a:pt x="109855" y="12682"/>
                    <a:pt x="109608" y="13008"/>
                    <a:pt x="108371" y="13658"/>
                  </a:cubicBezTo>
                  <a:cubicBezTo>
                    <a:pt x="108371" y="13658"/>
                    <a:pt x="108371" y="13658"/>
                    <a:pt x="108371" y="13658"/>
                  </a:cubicBezTo>
                  <a:cubicBezTo>
                    <a:pt x="107876" y="13658"/>
                    <a:pt x="106886" y="13333"/>
                    <a:pt x="106886" y="13333"/>
                  </a:cubicBezTo>
                  <a:cubicBezTo>
                    <a:pt x="106886" y="13333"/>
                    <a:pt x="103917" y="13333"/>
                    <a:pt x="102185" y="13333"/>
                  </a:cubicBezTo>
                  <a:cubicBezTo>
                    <a:pt x="100948" y="14634"/>
                    <a:pt x="97484" y="20813"/>
                    <a:pt x="95752" y="21138"/>
                  </a:cubicBezTo>
                  <a:cubicBezTo>
                    <a:pt x="96000" y="20487"/>
                    <a:pt x="100453" y="13983"/>
                    <a:pt x="100453" y="13333"/>
                  </a:cubicBezTo>
                  <a:cubicBezTo>
                    <a:pt x="100453" y="12032"/>
                    <a:pt x="99958" y="10406"/>
                    <a:pt x="98721" y="10406"/>
                  </a:cubicBezTo>
                  <a:cubicBezTo>
                    <a:pt x="96247" y="10406"/>
                    <a:pt x="92288" y="15934"/>
                    <a:pt x="90556" y="15934"/>
                  </a:cubicBezTo>
                  <a:cubicBezTo>
                    <a:pt x="89814" y="15934"/>
                    <a:pt x="93030" y="12032"/>
                    <a:pt x="93030" y="11056"/>
                  </a:cubicBezTo>
                  <a:cubicBezTo>
                    <a:pt x="92783" y="11056"/>
                    <a:pt x="92536" y="11056"/>
                    <a:pt x="91793" y="11056"/>
                  </a:cubicBezTo>
                  <a:cubicBezTo>
                    <a:pt x="90556" y="11056"/>
                    <a:pt x="88824" y="11056"/>
                    <a:pt x="86845" y="11382"/>
                  </a:cubicBezTo>
                  <a:cubicBezTo>
                    <a:pt x="85113" y="11382"/>
                    <a:pt x="83134" y="11707"/>
                    <a:pt x="81649" y="11707"/>
                  </a:cubicBezTo>
                  <a:cubicBezTo>
                    <a:pt x="80164" y="11707"/>
                    <a:pt x="79175" y="11382"/>
                    <a:pt x="78927" y="11056"/>
                  </a:cubicBezTo>
                  <a:cubicBezTo>
                    <a:pt x="94268" y="10081"/>
                    <a:pt x="94268" y="10081"/>
                    <a:pt x="94268" y="10081"/>
                  </a:cubicBezTo>
                  <a:cubicBezTo>
                    <a:pt x="96247" y="9105"/>
                    <a:pt x="100948" y="9756"/>
                    <a:pt x="101195" y="6504"/>
                  </a:cubicBezTo>
                  <a:cubicBezTo>
                    <a:pt x="99463" y="5853"/>
                    <a:pt x="96989" y="6504"/>
                    <a:pt x="95257" y="5528"/>
                  </a:cubicBezTo>
                  <a:cubicBezTo>
                    <a:pt x="91793" y="3577"/>
                    <a:pt x="88824" y="0"/>
                    <a:pt x="84618" y="0"/>
                  </a:cubicBezTo>
                </a:path>
              </a:pathLst>
            </a:custGeom>
            <a:solidFill>
              <a:srgbClr val="D3DBDE">
                <a:alpha val="21620"/>
              </a:srgbClr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71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0866-8385-47E3-B5C1-57C72C8C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13A0D-E4B7-4724-AF55-40EBA2733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4AE8F-79B6-4C5A-A097-E4FA6AE3C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1D1BA-4704-4584-8199-CC4B5403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368C5-6DD3-4CDB-9BAD-859733C1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1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01FE-3978-4D29-ABDE-7A18A3D1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94F62-B0DB-4F23-9FC3-52DC944DD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1A8B5-7FC0-4BE2-8E90-E10812781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6D642-B782-4952-A692-FCDDC021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CBA9B-BFC0-4D12-B3DA-A07BCC8A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2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B82D-10A4-4F46-B05D-A541D81C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3DF7D-EBB4-4A52-97C6-1E8C4E9F3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F832E-FBBC-43D6-AC1B-6C83D3FD4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81EEA-A588-4608-B378-7541D9FF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CED62-9D4F-471F-81CB-660F1C08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5DCF4-B475-40D9-8798-88218240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1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060C-2959-43A1-A556-36FA37B2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FCC86-9900-4325-889F-5057C08C1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02BDE-6867-4CEC-890B-BEED3E54E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81F60-8BFE-4F4E-8C7C-C60C018F2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DC58-0C27-472E-82F3-5E1F6E42D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9E2413-FD6C-4B57-BB65-49146F34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87502-1921-488C-BB30-B1923A71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9F869-B29F-4FB5-8AAB-B413D138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2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BEA1-B83B-47C5-BF6B-982152BB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03F0A-23A3-4197-B722-10FC93A0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5BF60-063B-4852-A46C-98247C58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DB99B-A2DD-461F-9AD3-20235EEE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4E4EE-75CF-46C3-9C6C-019F4095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C7628-0250-4BC2-BEC2-EC0CD492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C5554-05F5-4CAD-87B2-8611C4FC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34F-A92A-47C8-AF27-6DAF8DCE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AA2E-78A0-4584-B28D-63CCE02AD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502C4-C80F-4C5C-BBF1-2BA6FFB28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BB02D-42F3-47D8-8A84-1B95AF43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3E276-45D3-4942-AB88-BBF47689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6567B-31FF-4824-8962-916442AB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1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1641-C2EE-4F03-8D26-193A54AA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B4AD6-4129-4A5D-8D70-BFB1294F0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59AA7-BF3D-4039-AF7F-FEB98DA0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B011-54AA-42A8-A356-21E0E8E9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BCBB0-118C-4034-AD46-4D09653A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217E1-5C7C-420C-B2B8-8F6CCE9B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7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F6F76-4FBF-4E09-A07E-C4BD4801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B2765-4969-4322-A0D0-940879C2C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AB901-058E-408B-9EFF-757379A58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80E87-1C51-4071-87AE-7EB4DA450067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453B8-3471-464F-A898-554F04C86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C8804-FD87-4C8A-A120-EC219180A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C460F-B048-4001-9B13-369357FE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0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earnentityframeworkcore.com/configuration/fluent-ap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gigi.nullneuron.net/gigilabs/simple-validation-with-data-annotations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framework/data/adonet/ef/language-reference/method-based-query-syntax-examples-aggregate-operator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/>
        </p:nvSpPr>
        <p:spPr>
          <a:xfrm>
            <a:off x="2508422" y="2556633"/>
            <a:ext cx="7662311" cy="1018400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algn="r">
              <a:buSzPct val="25000"/>
            </a:pPr>
            <a:r>
              <a:rPr lang="en-US" sz="6400" b="1" dirty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</a:t>
            </a:r>
          </a:p>
          <a:p>
            <a:pPr algn="r">
              <a:buSzPct val="25000"/>
            </a:pPr>
            <a:r>
              <a:rPr lang="en-US" sz="6400" b="1" dirty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</a:t>
            </a:r>
          </a:p>
          <a:p>
            <a:pPr algn="r">
              <a:buSzPct val="25000"/>
            </a:pPr>
            <a:r>
              <a:rPr lang="en-US" sz="6400" b="1" dirty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lang="en" sz="6400" b="1" dirty="0">
              <a:solidFill>
                <a:srgbClr val="222A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Shape 937"/>
          <p:cNvSpPr txBox="1"/>
          <p:nvPr/>
        </p:nvSpPr>
        <p:spPr>
          <a:xfrm>
            <a:off x="3884103" y="5533113"/>
            <a:ext cx="6102648" cy="648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r"/>
            <a:r>
              <a:rPr lang="en-US" sz="3000" dirty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Thao Do – Hoi Bui</a:t>
            </a:r>
            <a:endParaRPr lang="en" sz="3000" dirty="0">
              <a:solidFill>
                <a:srgbClr val="222A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8" name="Shape 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051" y="1447098"/>
            <a:ext cx="2854700" cy="110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72">
            <a:extLst>
              <a:ext uri="{FF2B5EF4-FFF2-40B4-BE49-F238E27FC236}">
                <a16:creationId xmlns:a16="http://schemas.microsoft.com/office/drawing/2014/main" id="{1C63BC90-C40E-4C67-BD58-B428F7A8D20F}"/>
              </a:ext>
            </a:extLst>
          </p:cNvPr>
          <p:cNvSpPr txBox="1"/>
          <p:nvPr/>
        </p:nvSpPr>
        <p:spPr>
          <a:xfrm>
            <a:off x="7928" y="952500"/>
            <a:ext cx="5754697" cy="485494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37474F"/>
              </a:buClr>
            </a:pPr>
            <a:r>
              <a:rPr lang="en-US" sz="2400" b="1" dirty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1:N – Grades : Student</a:t>
            </a:r>
            <a:endParaRPr lang="en" sz="2400" b="1" dirty="0">
              <a:solidFill>
                <a:srgbClr val="26A9E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A94CE-8687-44B6-ACC4-F7E15AF1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143" y="1902050"/>
            <a:ext cx="5871553" cy="3822756"/>
          </a:xfrm>
          <a:prstGeom prst="rect">
            <a:avLst/>
          </a:prstGeom>
          <a:ln w="3175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8BA4B-CD78-405D-B972-C57BB24EAADC}"/>
              </a:ext>
            </a:extLst>
          </p:cNvPr>
          <p:cNvSpPr/>
          <p:nvPr/>
        </p:nvSpPr>
        <p:spPr>
          <a:xfrm>
            <a:off x="6285453" y="5197583"/>
            <a:ext cx="5493574" cy="3599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5D00A-21D2-47D4-A0D7-27B2AE383EFD}"/>
              </a:ext>
            </a:extLst>
          </p:cNvPr>
          <p:cNvGrpSpPr/>
          <p:nvPr/>
        </p:nvGrpSpPr>
        <p:grpSpPr>
          <a:xfrm>
            <a:off x="369444" y="1533525"/>
            <a:ext cx="5320009" cy="5244961"/>
            <a:chOff x="370205" y="1391477"/>
            <a:chExt cx="5464090" cy="53870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932602-933C-4883-A191-13FB2C3AB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973" y="1391477"/>
              <a:ext cx="5421322" cy="538700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88207A-C87C-48B0-A3E0-C26DE30C2FFD}"/>
                </a:ext>
              </a:extLst>
            </p:cNvPr>
            <p:cNvSpPr/>
            <p:nvPr/>
          </p:nvSpPr>
          <p:spPr>
            <a:xfrm>
              <a:off x="412973" y="2758983"/>
              <a:ext cx="2614707" cy="38799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F149A1-7CA6-47E6-B01A-AB49ECA0C983}"/>
                </a:ext>
              </a:extLst>
            </p:cNvPr>
            <p:cNvSpPr/>
            <p:nvPr/>
          </p:nvSpPr>
          <p:spPr>
            <a:xfrm>
              <a:off x="370205" y="4344818"/>
              <a:ext cx="2657475" cy="26528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hape 1324">
            <a:extLst>
              <a:ext uri="{FF2B5EF4-FFF2-40B4-BE49-F238E27FC236}">
                <a16:creationId xmlns:a16="http://schemas.microsoft.com/office/drawing/2014/main" id="{B565AA3B-1B19-4F5E-912D-C3A2735DA549}"/>
              </a:ext>
            </a:extLst>
          </p:cNvPr>
          <p:cNvSpPr txBox="1"/>
          <p:nvPr/>
        </p:nvSpPr>
        <p:spPr>
          <a:xfrm>
            <a:off x="333375" y="219075"/>
            <a:ext cx="11020425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Relationship </a:t>
            </a:r>
            <a:r>
              <a:rPr lang="vi-VN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- </a:t>
            </a:r>
            <a:r>
              <a:rPr lang="en-US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Mapping object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9847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DEBCAA-E752-4170-93FF-8F22DA47E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0" y="2072641"/>
            <a:ext cx="4440179" cy="44120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3" name="Shape 1072">
            <a:extLst>
              <a:ext uri="{FF2B5EF4-FFF2-40B4-BE49-F238E27FC236}">
                <a16:creationId xmlns:a16="http://schemas.microsoft.com/office/drawing/2014/main" id="{132496DB-157E-4AED-ADD2-0001CE79FC3C}"/>
              </a:ext>
            </a:extLst>
          </p:cNvPr>
          <p:cNvSpPr txBox="1"/>
          <p:nvPr/>
        </p:nvSpPr>
        <p:spPr>
          <a:xfrm>
            <a:off x="634015" y="956015"/>
            <a:ext cx="4905408" cy="1517244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37474F"/>
              </a:buClr>
            </a:pPr>
            <a:r>
              <a:rPr lang="en-US" b="1" dirty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N:N – Course : Student</a:t>
            </a:r>
          </a:p>
          <a:p>
            <a:pPr marL="342900" indent="-342900">
              <a:lnSpc>
                <a:spcPct val="120000"/>
              </a:lnSpc>
              <a:buClr>
                <a:srgbClr val="37474F"/>
              </a:buClr>
              <a:buFont typeface="Symbol" panose="05050102010706020507" pitchFamily="18" charset="2"/>
              <a:buChar char="Þ"/>
            </a:pPr>
            <a:r>
              <a:rPr lang="en-US" b="1" dirty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1:N – </a:t>
            </a:r>
            <a:r>
              <a:rPr lang="en-US" b="1" dirty="0" err="1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StudentCourse</a:t>
            </a:r>
            <a:r>
              <a:rPr lang="en-US" b="1" dirty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Course</a:t>
            </a:r>
          </a:p>
          <a:p>
            <a:pPr marL="342900" indent="-342900">
              <a:lnSpc>
                <a:spcPct val="120000"/>
              </a:lnSpc>
              <a:buClr>
                <a:srgbClr val="37474F"/>
              </a:buClr>
              <a:buFont typeface="Symbol" panose="05050102010706020507" pitchFamily="18" charset="2"/>
              <a:buChar char="Þ"/>
            </a:pPr>
            <a:r>
              <a:rPr lang="en-US" b="1" dirty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1: N – </a:t>
            </a:r>
            <a:r>
              <a:rPr lang="en-US" b="1" dirty="0" err="1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StudentCourse</a:t>
            </a:r>
            <a:r>
              <a:rPr lang="en-US" b="1" dirty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Student</a:t>
            </a:r>
            <a:endParaRPr lang="en" b="1" dirty="0">
              <a:solidFill>
                <a:srgbClr val="26A9E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5E30BE28-81CC-4646-8624-26DD9783E699}"/>
              </a:ext>
            </a:extLst>
          </p:cNvPr>
          <p:cNvSpPr/>
          <p:nvPr/>
        </p:nvSpPr>
        <p:spPr>
          <a:xfrm rot="5400000">
            <a:off x="1295697" y="1405932"/>
            <a:ext cx="2928281" cy="4440180"/>
          </a:xfrm>
          <a:prstGeom prst="corner">
            <a:avLst>
              <a:gd name="adj1" fmla="val 70471"/>
              <a:gd name="adj2" fmla="val 3993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3BBC0D-C30D-40F1-A214-D744B0C9E63B}"/>
              </a:ext>
            </a:extLst>
          </p:cNvPr>
          <p:cNvGrpSpPr/>
          <p:nvPr/>
        </p:nvGrpSpPr>
        <p:grpSpPr>
          <a:xfrm>
            <a:off x="5740342" y="1038224"/>
            <a:ext cx="5377284" cy="5812381"/>
            <a:chOff x="5740341" y="288746"/>
            <a:chExt cx="6070659" cy="65618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BDD895-1BE5-4A04-9490-3754CF791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0341" y="3247316"/>
              <a:ext cx="6070659" cy="36032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769D10-C90E-4967-B3F4-9D0DC2480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154" y="288746"/>
              <a:ext cx="5122921" cy="274668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6024C1-520E-4622-9F54-B23D4E3627D9}"/>
                </a:ext>
              </a:extLst>
            </p:cNvPr>
            <p:cNvSpPr/>
            <p:nvPr/>
          </p:nvSpPr>
          <p:spPr>
            <a:xfrm>
              <a:off x="6470494" y="1882603"/>
              <a:ext cx="4797581" cy="9723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FDF858-4932-4694-8F99-482EA0B17893}"/>
                </a:ext>
              </a:extLst>
            </p:cNvPr>
            <p:cNvSpPr/>
            <p:nvPr/>
          </p:nvSpPr>
          <p:spPr>
            <a:xfrm>
              <a:off x="6221923" y="4724399"/>
              <a:ext cx="4059997" cy="19145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hape 1324">
            <a:extLst>
              <a:ext uri="{FF2B5EF4-FFF2-40B4-BE49-F238E27FC236}">
                <a16:creationId xmlns:a16="http://schemas.microsoft.com/office/drawing/2014/main" id="{005A4606-67E2-4BA2-A209-9E0E0A6C5893}"/>
              </a:ext>
            </a:extLst>
          </p:cNvPr>
          <p:cNvSpPr txBox="1"/>
          <p:nvPr/>
        </p:nvSpPr>
        <p:spPr>
          <a:xfrm>
            <a:off x="333375" y="219075"/>
            <a:ext cx="11020425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Relationship </a:t>
            </a:r>
            <a:r>
              <a:rPr lang="vi-VN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- </a:t>
            </a:r>
            <a:r>
              <a:rPr lang="en-US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Mapping object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7421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/>
          <p:nvPr/>
        </p:nvSpPr>
        <p:spPr>
          <a:xfrm>
            <a:off x="561975" y="272993"/>
            <a:ext cx="10515600" cy="679507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Code first 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370AA3F-E8DD-4D45-BE75-849C7EF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29" y="1190626"/>
            <a:ext cx="11582142" cy="49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5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Core-diagrams">
            <a:extLst>
              <a:ext uri="{FF2B5EF4-FFF2-40B4-BE49-F238E27FC236}">
                <a16:creationId xmlns:a16="http://schemas.microsoft.com/office/drawing/2014/main" id="{BBEBF476-9319-483F-B040-C091EE4E0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3" t="8551" r="9684" b="6208"/>
          <a:stretch/>
        </p:blipFill>
        <p:spPr bwMode="auto">
          <a:xfrm>
            <a:off x="7172324" y="1562784"/>
            <a:ext cx="5105401" cy="373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324">
            <a:extLst>
              <a:ext uri="{FF2B5EF4-FFF2-40B4-BE49-F238E27FC236}">
                <a16:creationId xmlns:a16="http://schemas.microsoft.com/office/drawing/2014/main" id="{D70C63ED-F297-42CF-A504-24BDB65EB636}"/>
              </a:ext>
            </a:extLst>
          </p:cNvPr>
          <p:cNvSpPr txBox="1"/>
          <p:nvPr/>
        </p:nvSpPr>
        <p:spPr>
          <a:xfrm>
            <a:off x="561975" y="272993"/>
            <a:ext cx="10515600" cy="679507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vi-VN" sz="4000" b="1" dirty="0">
                <a:solidFill>
                  <a:srgbClr val="222A35"/>
                </a:solidFill>
                <a:latin typeface="Helvetica Neue"/>
              </a:rPr>
              <a:t>Migration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E043B-F8A1-4D68-96E0-3C70F15AFD17}"/>
              </a:ext>
            </a:extLst>
          </p:cNvPr>
          <p:cNvSpPr txBox="1"/>
          <p:nvPr/>
        </p:nvSpPr>
        <p:spPr>
          <a:xfrm>
            <a:off x="571500" y="876300"/>
            <a:ext cx="6600824" cy="4780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dirty="0"/>
              <a:t>Command: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i="1" dirty="0"/>
              <a:t>add-migration</a:t>
            </a:r>
            <a:r>
              <a:rPr lang="vi-VN" sz="2800" b="1" i="1" dirty="0"/>
              <a:t> &lt;</a:t>
            </a:r>
            <a:r>
              <a:rPr lang="en-US" sz="2800" b="1" i="1" dirty="0"/>
              <a:t>migration</a:t>
            </a:r>
            <a:r>
              <a:rPr lang="vi-VN" sz="2800" b="1" i="1" dirty="0"/>
              <a:t>Version&gt;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vi-VN" sz="2800" b="1" i="1" dirty="0"/>
              <a:t>u</a:t>
            </a:r>
            <a:r>
              <a:rPr lang="en-US" sz="2800" b="1" i="1" dirty="0" err="1"/>
              <a:t>pdate</a:t>
            </a:r>
            <a:r>
              <a:rPr lang="en-US" sz="2800" b="1" i="1" dirty="0"/>
              <a:t>-</a:t>
            </a:r>
            <a:r>
              <a:rPr lang="vi-VN" sz="2800" b="1" i="1" dirty="0"/>
              <a:t>d</a:t>
            </a:r>
            <a:r>
              <a:rPr lang="en-US" sz="2800" b="1" i="1" dirty="0" err="1"/>
              <a:t>atabase</a:t>
            </a:r>
            <a:r>
              <a:rPr lang="vi-VN" sz="2800" b="1" i="1" dirty="0"/>
              <a:t> &lt;</a:t>
            </a:r>
            <a:r>
              <a:rPr lang="en-US" sz="2800" b="1" i="1" dirty="0"/>
              <a:t>migration</a:t>
            </a:r>
            <a:r>
              <a:rPr lang="vi-VN" sz="2800" b="1" i="1" dirty="0"/>
              <a:t>Version&gt;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400" dirty="0"/>
              <a:t>Create/</a:t>
            </a:r>
            <a:r>
              <a:rPr lang="en-US" sz="2400" dirty="0"/>
              <a:t>U</a:t>
            </a:r>
            <a:r>
              <a:rPr lang="vi-VN" sz="2400" dirty="0"/>
              <a:t>pdate the database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Reverting a Migration</a:t>
            </a:r>
            <a:endParaRPr lang="en-US" sz="2400" b="1" i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i="1" dirty="0"/>
              <a:t>remove-migration</a:t>
            </a:r>
            <a:endParaRPr lang="vi-VN" sz="2800" b="1" i="1" dirty="0"/>
          </a:p>
          <a:p>
            <a:pPr lvl="1">
              <a:lnSpc>
                <a:spcPct val="150000"/>
              </a:lnSpc>
            </a:pPr>
            <a:r>
              <a:rPr lang="vi-VN" i="1" dirty="0"/>
              <a:t>(</a:t>
            </a:r>
            <a:r>
              <a:rPr lang="en-US" i="1" dirty="0"/>
              <a:t>Remove the last migration if it is not applied to the database</a:t>
            </a:r>
            <a:r>
              <a:rPr lang="vi-VN" i="1" dirty="0"/>
              <a:t>)</a:t>
            </a:r>
            <a:endParaRPr lang="en-US" i="1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F47D23-0118-49E3-96ED-8319D5F5B31B}"/>
              </a:ext>
            </a:extLst>
          </p:cNvPr>
          <p:cNvSpPr/>
          <p:nvPr/>
        </p:nvSpPr>
        <p:spPr>
          <a:xfrm>
            <a:off x="10590597" y="2087908"/>
            <a:ext cx="248854" cy="259234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FA90DE-B4E8-4275-8407-53420A50727C}"/>
              </a:ext>
            </a:extLst>
          </p:cNvPr>
          <p:cNvSpPr/>
          <p:nvPr/>
        </p:nvSpPr>
        <p:spPr>
          <a:xfrm>
            <a:off x="11439527" y="3019299"/>
            <a:ext cx="248854" cy="259234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9E510A-A45B-4988-9856-A9CDB6608AC9}"/>
              </a:ext>
            </a:extLst>
          </p:cNvPr>
          <p:cNvSpPr/>
          <p:nvPr/>
        </p:nvSpPr>
        <p:spPr>
          <a:xfrm>
            <a:off x="11056720" y="4705224"/>
            <a:ext cx="248854" cy="259234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8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AB5D947F-4C3B-42E9-9C31-2A8D6D7EBCE4}"/>
              </a:ext>
            </a:extLst>
          </p:cNvPr>
          <p:cNvSpPr txBox="1"/>
          <p:nvPr/>
        </p:nvSpPr>
        <p:spPr>
          <a:xfrm>
            <a:off x="561975" y="272993"/>
            <a:ext cx="10515600" cy="679507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vi-VN" sz="4000" b="1" dirty="0"/>
              <a:t>Migration </a:t>
            </a:r>
            <a:endParaRPr lang="en" sz="4000" b="1" dirty="0">
              <a:solidFill>
                <a:srgbClr val="222A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2A944-A443-4F20-A457-DB9DA04CE7EE}"/>
              </a:ext>
            </a:extLst>
          </p:cNvPr>
          <p:cNvSpPr/>
          <p:nvPr/>
        </p:nvSpPr>
        <p:spPr>
          <a:xfrm>
            <a:off x="719033" y="1102968"/>
            <a:ext cx="2967479" cy="494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buClr>
                <a:srgbClr val="37474F"/>
              </a:buClr>
            </a:pPr>
            <a:r>
              <a:rPr lang="en-US" sz="2400" b="1" dirty="0">
                <a:solidFill>
                  <a:srgbClr val="26A9E0"/>
                </a:solidFill>
                <a:latin typeface="Helvetica Neue"/>
              </a:rPr>
              <a:t>Adding a Migration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912B8C-66FF-4D65-A3DE-48D61509AA0A}"/>
              </a:ext>
            </a:extLst>
          </p:cNvPr>
          <p:cNvSpPr/>
          <p:nvPr/>
        </p:nvSpPr>
        <p:spPr>
          <a:xfrm>
            <a:off x="719033" y="1625240"/>
            <a:ext cx="46964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/>
              <a:t>add-migration </a:t>
            </a:r>
            <a:r>
              <a:rPr lang="en-US" sz="2600" b="1" i="1" dirty="0" err="1"/>
              <a:t>MyFirstMigration</a:t>
            </a:r>
            <a:endParaRPr lang="en-US" sz="2600" b="1" i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BAC352-10BD-430E-BC06-BBA8A214CE7D}"/>
              </a:ext>
            </a:extLst>
          </p:cNvPr>
          <p:cNvGrpSpPr/>
          <p:nvPr/>
        </p:nvGrpSpPr>
        <p:grpSpPr>
          <a:xfrm>
            <a:off x="363218" y="1166856"/>
            <a:ext cx="11027486" cy="5600215"/>
            <a:chOff x="402903" y="884350"/>
            <a:chExt cx="7241731" cy="36776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D65CDE-0671-4C81-8943-0BF83440B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903" y="1623302"/>
              <a:ext cx="3947502" cy="233954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7E8FE04-E050-4B7E-AC56-55C31D6A0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9283" y="884350"/>
              <a:ext cx="1478085" cy="127914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23DEA9-5D07-4C18-AED6-7E666DE0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9273" y="2037497"/>
              <a:ext cx="2815361" cy="132944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50171E-58DF-4266-8E4F-E42DE48C67B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892877" y="2458583"/>
              <a:ext cx="936397" cy="243634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97BCEF-7F67-4617-B735-AF290C17B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9273" y="3438032"/>
              <a:ext cx="2815361" cy="112397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664D6EF-3D59-470A-8705-DD7F68A3279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3256237" y="2619499"/>
              <a:ext cx="1573037" cy="138051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4B4829A-5209-457A-9FE9-25043CFC2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559" y="10463"/>
            <a:ext cx="4287145" cy="285919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59171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49419B11-EB80-4F31-B473-6328DCA808C7}"/>
              </a:ext>
            </a:extLst>
          </p:cNvPr>
          <p:cNvSpPr txBox="1"/>
          <p:nvPr/>
        </p:nvSpPr>
        <p:spPr>
          <a:xfrm>
            <a:off x="561975" y="272993"/>
            <a:ext cx="10515600" cy="679507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vi-VN" sz="4000" b="1" dirty="0"/>
              <a:t>Mig</a:t>
            </a:r>
            <a:r>
              <a:rPr lang="vi-VN" sz="4000" b="1" dirty="0">
                <a:solidFill>
                  <a:srgbClr val="222A35"/>
                </a:solidFill>
                <a:latin typeface="Helvetica Neue"/>
              </a:rPr>
              <a:t>rati</a:t>
            </a:r>
            <a:r>
              <a:rPr lang="vi-VN" sz="4000" b="1" dirty="0"/>
              <a:t>on </a:t>
            </a:r>
            <a:endParaRPr lang="en" sz="4000" b="1" dirty="0">
              <a:solidFill>
                <a:srgbClr val="222A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A3B463-5E38-4238-8134-1C7413065D1E}"/>
              </a:ext>
            </a:extLst>
          </p:cNvPr>
          <p:cNvSpPr/>
          <p:nvPr/>
        </p:nvSpPr>
        <p:spPr>
          <a:xfrm>
            <a:off x="719033" y="1102968"/>
            <a:ext cx="4956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400" b="1" dirty="0">
                <a:solidFill>
                  <a:srgbClr val="26A9E0"/>
                </a:solidFill>
                <a:latin typeface="Helvetica Neue"/>
              </a:rPr>
              <a:t>Create or Updating the Database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C897E0-2B5D-43F9-A358-DCAB6B22905B}"/>
              </a:ext>
            </a:extLst>
          </p:cNvPr>
          <p:cNvSpPr/>
          <p:nvPr/>
        </p:nvSpPr>
        <p:spPr>
          <a:xfrm>
            <a:off x="719033" y="1625240"/>
            <a:ext cx="1067286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00" b="1" i="1" dirty="0"/>
              <a:t>Update-database</a:t>
            </a:r>
            <a:r>
              <a:rPr lang="en-US" sz="2600" b="1" i="1" dirty="0"/>
              <a:t> </a:t>
            </a:r>
            <a:r>
              <a:rPr lang="en-US" sz="2600" b="1" i="1" dirty="0" err="1"/>
              <a:t>MyFirstMigration</a:t>
            </a:r>
            <a:endParaRPr lang="vi-VN" sz="2600" b="1" i="1" dirty="0"/>
          </a:p>
          <a:p>
            <a:endParaRPr lang="vi-VN" sz="1000" b="1" i="1" dirty="0"/>
          </a:p>
          <a:p>
            <a:r>
              <a:rPr lang="en-US" sz="2000" dirty="0"/>
              <a:t>The Update command will create the database based on the context and </a:t>
            </a:r>
            <a:r>
              <a:rPr lang="en-US" sz="2000" dirty="0">
                <a:latin typeface="Helvetica Neue"/>
              </a:rPr>
              <a:t>domain classes and the migration snapshot, which is created using the add-migration or add command.</a:t>
            </a:r>
          </a:p>
          <a:p>
            <a:endParaRPr lang="en-US" sz="2600" b="1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BF7F9F-391F-46EB-8EF5-C2EB6D1C7F94}"/>
              </a:ext>
            </a:extLst>
          </p:cNvPr>
          <p:cNvGrpSpPr/>
          <p:nvPr/>
        </p:nvGrpSpPr>
        <p:grpSpPr>
          <a:xfrm>
            <a:off x="176761" y="3167627"/>
            <a:ext cx="11838478" cy="3299848"/>
            <a:chOff x="43219" y="2129402"/>
            <a:chExt cx="8850750" cy="24670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51E68B-768A-4A81-B6C0-4CA531D8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19" y="2129402"/>
              <a:ext cx="3406435" cy="18899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FFBE43-33A8-4C60-8BD5-262BEE65C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9409" y="3811525"/>
              <a:ext cx="6084560" cy="78492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663970-247E-4A56-BD3F-D267752FE1E5}"/>
                </a:ext>
              </a:extLst>
            </p:cNvPr>
            <p:cNvCxnSpPr>
              <a:cxnSpLocks/>
            </p:cNvCxnSpPr>
            <p:nvPr/>
          </p:nvCxnSpPr>
          <p:spPr>
            <a:xfrm>
              <a:off x="2293144" y="3186113"/>
              <a:ext cx="516265" cy="6254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10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24">
            <a:extLst>
              <a:ext uri="{FF2B5EF4-FFF2-40B4-BE49-F238E27FC236}">
                <a16:creationId xmlns:a16="http://schemas.microsoft.com/office/drawing/2014/main" id="{743A9A48-21A1-4DA8-B6C7-D0254B54166E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Constraints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62785-CCBA-40B6-A7E5-8120819941DF}"/>
              </a:ext>
            </a:extLst>
          </p:cNvPr>
          <p:cNvSpPr txBox="1"/>
          <p:nvPr/>
        </p:nvSpPr>
        <p:spPr>
          <a:xfrm>
            <a:off x="571501" y="876300"/>
            <a:ext cx="40386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PRIMARY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FOREIGN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NOT NULL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DEFAULT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1ED723-C664-48D3-B83C-A9A1E448C4B5}"/>
              </a:ext>
            </a:extLst>
          </p:cNvPr>
          <p:cNvSpPr txBox="1"/>
          <p:nvPr/>
        </p:nvSpPr>
        <p:spPr>
          <a:xfrm>
            <a:off x="4913314" y="876300"/>
            <a:ext cx="585946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FOREIGN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PRIMARY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9F79BD-D038-4341-853D-D37D2855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1751726"/>
            <a:ext cx="6181725" cy="1076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B75266-728A-4CC2-816B-28DB5CF3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3526552"/>
            <a:ext cx="5657850" cy="1586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94F88D-E04B-4D48-B7C6-06E7E20B556B}"/>
              </a:ext>
            </a:extLst>
          </p:cNvPr>
          <p:cNvSpPr txBox="1"/>
          <p:nvPr/>
        </p:nvSpPr>
        <p:spPr>
          <a:xfrm>
            <a:off x="571500" y="5439569"/>
            <a:ext cx="1175257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Reference: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hlinkClick r:id="rId4"/>
              </a:rPr>
              <a:t>https://www.learnentityframeworkcore.com/configuration/fluent-api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49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24">
            <a:extLst>
              <a:ext uri="{FF2B5EF4-FFF2-40B4-BE49-F238E27FC236}">
                <a16:creationId xmlns:a16="http://schemas.microsoft.com/office/drawing/2014/main" id="{743A9A48-21A1-4DA8-B6C7-D0254B54166E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Constraints</a:t>
            </a:r>
            <a:endParaRPr lang="en" sz="3000" b="1" dirty="0">
              <a:solidFill>
                <a:srgbClr val="222A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62785-CCBA-40B6-A7E5-8120819941DF}"/>
              </a:ext>
            </a:extLst>
          </p:cNvPr>
          <p:cNvSpPr txBox="1"/>
          <p:nvPr/>
        </p:nvSpPr>
        <p:spPr>
          <a:xfrm>
            <a:off x="571501" y="876300"/>
            <a:ext cx="403860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NOT NULL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UNIQUE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1ED723-C664-48D3-B83C-A9A1E448C4B5}"/>
              </a:ext>
            </a:extLst>
          </p:cNvPr>
          <p:cNvSpPr txBox="1"/>
          <p:nvPr/>
        </p:nvSpPr>
        <p:spPr>
          <a:xfrm>
            <a:off x="6324600" y="876300"/>
            <a:ext cx="431482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DEFAULT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34B38-8C57-4F40-A5C2-F8CB5355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1" y="1729126"/>
            <a:ext cx="46863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811080-219D-4B27-8C10-DB4CB8B8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3623239"/>
            <a:ext cx="4572000" cy="828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6865E4-BD1C-46B9-97F2-0C7063809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0" y="1643401"/>
            <a:ext cx="33528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5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24">
            <a:extLst>
              <a:ext uri="{FF2B5EF4-FFF2-40B4-BE49-F238E27FC236}">
                <a16:creationId xmlns:a16="http://schemas.microsoft.com/office/drawing/2014/main" id="{743A9A48-21A1-4DA8-B6C7-D0254B54166E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Validations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498D4-1B9A-4AB8-A61B-0B9F8618EA26}"/>
              </a:ext>
            </a:extLst>
          </p:cNvPr>
          <p:cNvSpPr txBox="1"/>
          <p:nvPr/>
        </p:nvSpPr>
        <p:spPr>
          <a:xfrm>
            <a:off x="571500" y="876300"/>
            <a:ext cx="1034033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EF Core is not validation before save/update into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need to write custom validation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 the custom function before call origin </a:t>
            </a:r>
            <a:r>
              <a:rPr lang="en-US" sz="2800" dirty="0" err="1"/>
              <a:t>SaveChanges</a:t>
            </a:r>
            <a:r>
              <a:rPr lang="en-US" sz="2800" dirty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Reference: </a:t>
            </a:r>
            <a:r>
              <a:rPr lang="en-US" sz="2400" dirty="0">
                <a:hlinkClick r:id="rId2"/>
              </a:rPr>
              <a:t>http://gigi.nullneuron.net/gigilabs/simple-validation-with-data-annotations/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620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24">
            <a:extLst>
              <a:ext uri="{FF2B5EF4-FFF2-40B4-BE49-F238E27FC236}">
                <a16:creationId xmlns:a16="http://schemas.microsoft.com/office/drawing/2014/main" id="{743A9A48-21A1-4DA8-B6C7-D0254B54166E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Validations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C8698F-9D6E-42EC-BDC0-B5D120D6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68" y="876300"/>
            <a:ext cx="10513632" cy="4371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CF4C5B-96CF-4794-BC68-CA4B6FB0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75066"/>
            <a:ext cx="5411695" cy="13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0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>
            <a:extLst>
              <a:ext uri="{FF2B5EF4-FFF2-40B4-BE49-F238E27FC236}">
                <a16:creationId xmlns:a16="http://schemas.microsoft.com/office/drawing/2014/main" id="{1CA9A31C-B546-4C3B-8512-4F398CD6E9D3}"/>
              </a:ext>
            </a:extLst>
          </p:cNvPr>
          <p:cNvSpPr txBox="1"/>
          <p:nvPr/>
        </p:nvSpPr>
        <p:spPr>
          <a:xfrm>
            <a:off x="530894" y="321972"/>
            <a:ext cx="5565106" cy="6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Something you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DBBD-2291-4522-BB0D-32D64BCCB9EC}"/>
              </a:ext>
            </a:extLst>
          </p:cNvPr>
          <p:cNvSpPr txBox="1">
            <a:spLocks/>
          </p:cNvSpPr>
          <p:nvPr/>
        </p:nvSpPr>
        <p:spPr>
          <a:xfrm>
            <a:off x="838200" y="1250066"/>
            <a:ext cx="5354256" cy="4926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table</a:t>
            </a:r>
          </a:p>
          <a:p>
            <a:r>
              <a:rPr lang="en-US" dirty="0"/>
              <a:t>Create relationship</a:t>
            </a:r>
          </a:p>
          <a:p>
            <a:r>
              <a:rPr lang="en-US" dirty="0"/>
              <a:t>Some queries: select, insert, update, delete data </a:t>
            </a:r>
          </a:p>
          <a:p>
            <a:r>
              <a:rPr lang="en-US" dirty="0"/>
              <a:t>Advance functions:</a:t>
            </a:r>
          </a:p>
          <a:p>
            <a:pPr lvl="1"/>
            <a:r>
              <a:rPr lang="en-US" dirty="0"/>
              <a:t>Store procedure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Transaction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A2646-56C9-42CA-86EE-BA2FACDD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254" y="3165702"/>
            <a:ext cx="6239357" cy="213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103F1-186F-4A12-9EB6-6B8E7693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54" y="911383"/>
            <a:ext cx="5848350" cy="1990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F1A6A-DC98-4C3F-9981-2CD7AD74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29" y="5667921"/>
            <a:ext cx="66294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58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>
            <a:extLst>
              <a:ext uri="{FF2B5EF4-FFF2-40B4-BE49-F238E27FC236}">
                <a16:creationId xmlns:a16="http://schemas.microsoft.com/office/drawing/2014/main" id="{11A0BD8E-25E6-4A8E-87F3-988920D0EC63}"/>
              </a:ext>
            </a:extLst>
          </p:cNvPr>
          <p:cNvSpPr txBox="1"/>
          <p:nvPr/>
        </p:nvSpPr>
        <p:spPr>
          <a:xfrm>
            <a:off x="462257" y="-18167"/>
            <a:ext cx="9846967" cy="88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r>
              <a:rPr lang="en-US" sz="4000" b="1" dirty="0" err="1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Excute</a:t>
            </a:r>
            <a:r>
              <a:rPr lang="en-US" sz="4000" b="1" dirty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query in Entity Framework</a:t>
            </a:r>
            <a:endParaRPr lang="en" sz="4000" b="1" dirty="0">
              <a:solidFill>
                <a:srgbClr val="222A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C7ACA-BBCB-4B56-B984-F9C6BA1A33AD}"/>
              </a:ext>
            </a:extLst>
          </p:cNvPr>
          <p:cNvSpPr txBox="1">
            <a:spLocks/>
          </p:cNvSpPr>
          <p:nvPr/>
        </p:nvSpPr>
        <p:spPr>
          <a:xfrm>
            <a:off x="759365" y="965551"/>
            <a:ext cx="10290243" cy="4926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Insert, Update, Delete queries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query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E86FF8-1C53-4526-A4A5-B35C85752779}"/>
              </a:ext>
            </a:extLst>
          </p:cNvPr>
          <p:cNvGrpSpPr/>
          <p:nvPr/>
        </p:nvGrpSpPr>
        <p:grpSpPr>
          <a:xfrm>
            <a:off x="1239314" y="1465379"/>
            <a:ext cx="7628462" cy="1371884"/>
            <a:chOff x="838200" y="2107457"/>
            <a:chExt cx="10910686" cy="19621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5A2C54-DBBD-4E18-A980-0460848D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07457"/>
              <a:ext cx="3933825" cy="19621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2DC800-932C-48E4-A12B-3F53EFD8C0C4}"/>
                </a:ext>
              </a:extLst>
            </p:cNvPr>
            <p:cNvSpPr/>
            <p:nvPr/>
          </p:nvSpPr>
          <p:spPr>
            <a:xfrm>
              <a:off x="1001949" y="3638145"/>
              <a:ext cx="2529191" cy="2821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9140F7-AEB9-4FA8-B016-C288D43DD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9986" y="2438401"/>
              <a:ext cx="6438900" cy="15621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E9E023-25C4-413D-9DB9-CCE9A4AF2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1140" y="3650304"/>
              <a:ext cx="1778846" cy="1410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38045-76FF-438A-9FF8-2CE70CFB27E7}"/>
              </a:ext>
            </a:extLst>
          </p:cNvPr>
          <p:cNvGrpSpPr/>
          <p:nvPr/>
        </p:nvGrpSpPr>
        <p:grpSpPr>
          <a:xfrm>
            <a:off x="1239314" y="3520160"/>
            <a:ext cx="8600012" cy="909663"/>
            <a:chOff x="838200" y="5129213"/>
            <a:chExt cx="9905493" cy="10477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D8A5E5-27D7-42F4-A7DD-A439351DB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46" r="5630"/>
            <a:stretch/>
          </p:blipFill>
          <p:spPr>
            <a:xfrm>
              <a:off x="838200" y="5129213"/>
              <a:ext cx="5593404" cy="1047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2AD136-2019-4CB9-8700-EE94228A6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3268" y="5353922"/>
              <a:ext cx="3400425" cy="7048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F2893D-86EE-423E-803C-E8D2F737AA6F}"/>
                </a:ext>
              </a:extLst>
            </p:cNvPr>
            <p:cNvSpPr/>
            <p:nvPr/>
          </p:nvSpPr>
          <p:spPr>
            <a:xfrm>
              <a:off x="1001949" y="5706347"/>
              <a:ext cx="3036651" cy="2821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5BC84D1-E434-43A1-866D-E31A75E7D13A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 flipV="1">
              <a:off x="4038600" y="5706347"/>
              <a:ext cx="3304668" cy="14105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6AC137-1677-45E4-8783-55DB6A9BBF3F}"/>
              </a:ext>
            </a:extLst>
          </p:cNvPr>
          <p:cNvSpPr txBox="1">
            <a:spLocks/>
          </p:cNvSpPr>
          <p:nvPr/>
        </p:nvSpPr>
        <p:spPr>
          <a:xfrm>
            <a:off x="666751" y="4660871"/>
            <a:ext cx="11334750" cy="25254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The most common operations that result in the query being sent to the database are:</a:t>
            </a:r>
          </a:p>
          <a:p>
            <a:pPr marL="800100" lvl="7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dirty="0"/>
              <a:t> Iterating the results in a </a:t>
            </a:r>
            <a:r>
              <a:rPr lang="en-US" altLang="en-US" sz="2200" b="1" i="1" dirty="0"/>
              <a:t>for</a:t>
            </a:r>
            <a:r>
              <a:rPr lang="en-US" altLang="en-US" sz="2200" dirty="0"/>
              <a:t> </a:t>
            </a:r>
            <a:r>
              <a:rPr lang="en-US" altLang="en-US" sz="2200" b="1" i="1" dirty="0"/>
              <a:t>loop</a:t>
            </a:r>
          </a:p>
          <a:p>
            <a:pPr marL="800100" lvl="4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dirty="0"/>
              <a:t> Using an operator such as </a:t>
            </a:r>
            <a:r>
              <a:rPr lang="en-US" altLang="en-US" sz="2200" b="1" i="1" dirty="0" err="1"/>
              <a:t>ToList</a:t>
            </a:r>
            <a:r>
              <a:rPr lang="en-US" altLang="en-US" sz="2200" dirty="0"/>
              <a:t>, </a:t>
            </a:r>
            <a:r>
              <a:rPr lang="en-US" altLang="en-US" sz="2200" b="1" i="1" dirty="0" err="1"/>
              <a:t>ToArray</a:t>
            </a:r>
            <a:r>
              <a:rPr lang="en-US" altLang="en-US" sz="2200" dirty="0"/>
              <a:t>, </a:t>
            </a:r>
            <a:r>
              <a:rPr lang="en-US" altLang="en-US" sz="2200" b="1" i="1" dirty="0"/>
              <a:t>Single</a:t>
            </a:r>
            <a:r>
              <a:rPr lang="en-US" altLang="en-US" sz="2200" dirty="0"/>
              <a:t>, </a:t>
            </a:r>
            <a:r>
              <a:rPr lang="en-US" altLang="en-US" sz="2200" b="1" i="1" dirty="0"/>
              <a:t>Count</a:t>
            </a:r>
          </a:p>
          <a:p>
            <a:pPr marL="800100" lvl="4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dirty="0"/>
              <a:t> Databinding the results of a </a:t>
            </a:r>
            <a:r>
              <a:rPr lang="en-US" altLang="en-US" sz="2200" b="1" i="1" dirty="0"/>
              <a:t>query to a UI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97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>
            <a:extLst>
              <a:ext uri="{FF2B5EF4-FFF2-40B4-BE49-F238E27FC236}">
                <a16:creationId xmlns:a16="http://schemas.microsoft.com/office/drawing/2014/main" id="{DA89FE74-1FAD-456D-9150-3F230053270A}"/>
              </a:ext>
            </a:extLst>
          </p:cNvPr>
          <p:cNvSpPr txBox="1"/>
          <p:nvPr/>
        </p:nvSpPr>
        <p:spPr>
          <a:xfrm>
            <a:off x="414632" y="131656"/>
            <a:ext cx="9846967" cy="727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Loads strategies </a:t>
            </a:r>
            <a:r>
              <a:rPr lang="en-US" sz="4000" b="1" dirty="0"/>
              <a:t>- </a:t>
            </a:r>
            <a:r>
              <a:rPr lang="vi-VN" sz="4000" dirty="0">
                <a:solidFill>
                  <a:srgbClr val="1B23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Lazy Loading</a:t>
            </a:r>
            <a:endParaRPr lang="en" sz="4000" dirty="0">
              <a:solidFill>
                <a:srgbClr val="1B232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BE9958-9CBE-40B9-ABEA-F7E53DE80583}"/>
              </a:ext>
            </a:extLst>
          </p:cNvPr>
          <p:cNvGrpSpPr/>
          <p:nvPr/>
        </p:nvGrpSpPr>
        <p:grpSpPr>
          <a:xfrm>
            <a:off x="1063557" y="4797045"/>
            <a:ext cx="3675940" cy="1969240"/>
            <a:chOff x="153047" y="4046840"/>
            <a:chExt cx="4668243" cy="2564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A9A8F6-33BE-471C-AE23-9DD6B4FB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47" y="4046840"/>
              <a:ext cx="4668243" cy="256478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C227A-6B57-4DC6-BAE1-3E1D110B4C61}"/>
                </a:ext>
              </a:extLst>
            </p:cNvPr>
            <p:cNvSpPr/>
            <p:nvPr/>
          </p:nvSpPr>
          <p:spPr>
            <a:xfrm>
              <a:off x="401874" y="5667326"/>
              <a:ext cx="4393011" cy="5892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B21BA5-CBE5-4A54-B03A-9014881421AD}"/>
              </a:ext>
            </a:extLst>
          </p:cNvPr>
          <p:cNvSpPr txBox="1">
            <a:spLocks/>
          </p:cNvSpPr>
          <p:nvPr/>
        </p:nvSpPr>
        <p:spPr>
          <a:xfrm>
            <a:off x="414632" y="817910"/>
            <a:ext cx="10713811" cy="3951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r>
              <a:rPr lang="en-US" dirty="0">
                <a:sym typeface="Helvetica Neue"/>
              </a:rPr>
              <a:t>Need add a package </a:t>
            </a:r>
            <a:r>
              <a:rPr lang="en-US" b="1" dirty="0">
                <a:sym typeface="Helvetica Neue"/>
              </a:rPr>
              <a:t>“</a:t>
            </a:r>
            <a:r>
              <a:rPr lang="en-US" b="1" dirty="0" err="1"/>
              <a:t>Microsoft.EntityFrameworkCore.Proxies</a:t>
            </a:r>
            <a:r>
              <a:rPr lang="en-US" b="1" dirty="0"/>
              <a:t>”</a:t>
            </a:r>
          </a:p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endParaRPr lang="en-US" b="1" dirty="0"/>
          </a:p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endParaRPr lang="en-US" b="1" dirty="0"/>
          </a:p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endParaRPr lang="en-US" b="1" dirty="0"/>
          </a:p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r>
              <a:rPr lang="en-US" b="1" dirty="0">
                <a:sym typeface="Helvetica Neue"/>
              </a:rPr>
              <a:t>Enable</a:t>
            </a:r>
            <a:r>
              <a:rPr lang="en-US" dirty="0">
                <a:sym typeface="Helvetica Neue"/>
              </a:rPr>
              <a:t> it in config file in </a:t>
            </a:r>
            <a:r>
              <a:rPr lang="en-US" b="1" dirty="0" err="1"/>
              <a:t>OnConfiguring</a:t>
            </a:r>
            <a:endParaRPr lang="en-US" b="1" dirty="0"/>
          </a:p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endParaRPr lang="en-US" b="1" dirty="0">
              <a:sym typeface="Helvetica Neue"/>
            </a:endParaRPr>
          </a:p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endParaRPr lang="en-US" b="1" dirty="0">
              <a:sym typeface="Helvetica Neue"/>
            </a:endParaRPr>
          </a:p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endParaRPr lang="en-US" b="1" dirty="0">
              <a:sym typeface="Helvetica Neue"/>
            </a:endParaRPr>
          </a:p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r>
              <a:rPr lang="en-US" dirty="0">
                <a:sym typeface="Helvetica Neue"/>
              </a:rPr>
              <a:t>All navigate properties must be </a:t>
            </a:r>
            <a:r>
              <a:rPr lang="en-US" b="1" dirty="0">
                <a:sym typeface="Helvetica Neue"/>
              </a:rPr>
              <a:t>virtual – virtual proxy </a:t>
            </a:r>
            <a:r>
              <a:rPr lang="en-US" b="1" dirty="0" err="1">
                <a:sym typeface="Helvetica Neue"/>
              </a:rPr>
              <a:t>parttern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0DD80-BB89-4FC7-A16D-50A6C8CD7CA7}"/>
              </a:ext>
            </a:extLst>
          </p:cNvPr>
          <p:cNvGrpSpPr/>
          <p:nvPr/>
        </p:nvGrpSpPr>
        <p:grpSpPr>
          <a:xfrm>
            <a:off x="1063557" y="3064240"/>
            <a:ext cx="7743825" cy="1162050"/>
            <a:chOff x="3795712" y="2539427"/>
            <a:chExt cx="7743825" cy="11620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36904A-5ED8-4DFB-8779-2CFA040DD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5712" y="2539427"/>
              <a:ext cx="7743825" cy="116205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DD127D-5A6E-4DE0-83F8-14CC6DE2F5F7}"/>
                </a:ext>
              </a:extLst>
            </p:cNvPr>
            <p:cNvSpPr/>
            <p:nvPr/>
          </p:nvSpPr>
          <p:spPr>
            <a:xfrm>
              <a:off x="4154724" y="2981325"/>
              <a:ext cx="4393011" cy="2424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6D9685F-2228-40CD-8D29-F608D3EB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57" y="1443366"/>
            <a:ext cx="87344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6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3AFF86A-D8BF-4115-9EE9-2AC5B7E3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99" y="895350"/>
            <a:ext cx="11306222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7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>
            <a:extLst>
              <a:ext uri="{FF2B5EF4-FFF2-40B4-BE49-F238E27FC236}">
                <a16:creationId xmlns:a16="http://schemas.microsoft.com/office/drawing/2014/main" id="{DA89FE74-1FAD-456D-9150-3F230053270A}"/>
              </a:ext>
            </a:extLst>
          </p:cNvPr>
          <p:cNvSpPr txBox="1"/>
          <p:nvPr/>
        </p:nvSpPr>
        <p:spPr>
          <a:xfrm>
            <a:off x="414632" y="131656"/>
            <a:ext cx="9846967" cy="88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Loads strategies </a:t>
            </a:r>
            <a:r>
              <a:rPr lang="en-US" sz="4000" b="1" dirty="0"/>
              <a:t>- </a:t>
            </a:r>
            <a:r>
              <a:rPr lang="vi-VN" sz="4000" dirty="0">
                <a:solidFill>
                  <a:srgbClr val="1B23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Eager loading</a:t>
            </a:r>
            <a:endParaRPr lang="en" sz="4000" dirty="0">
              <a:solidFill>
                <a:srgbClr val="1B232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B21BA5-CBE5-4A54-B03A-9014881421AD}"/>
              </a:ext>
            </a:extLst>
          </p:cNvPr>
          <p:cNvSpPr txBox="1">
            <a:spLocks/>
          </p:cNvSpPr>
          <p:nvPr/>
        </p:nvSpPr>
        <p:spPr>
          <a:xfrm>
            <a:off x="414632" y="1137622"/>
            <a:ext cx="10713811" cy="544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lvl="0" indent="-28575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  <a:buFontTx/>
              <a:buChar char="-"/>
            </a:pPr>
            <a:r>
              <a:rPr lang="en-US" dirty="0">
                <a:sym typeface="Helvetica Neue"/>
              </a:rPr>
              <a:t>Use Include/</a:t>
            </a:r>
            <a:r>
              <a:rPr lang="en-US" dirty="0" err="1">
                <a:sym typeface="Helvetica Neue"/>
              </a:rPr>
              <a:t>ThenInclude</a:t>
            </a:r>
            <a:r>
              <a:rPr lang="en-US" dirty="0">
                <a:sym typeface="Helvetica Neue"/>
              </a:rPr>
              <a:t> command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35EC466-B935-400F-9F15-2DBCFAA68B15}"/>
              </a:ext>
            </a:extLst>
          </p:cNvPr>
          <p:cNvSpPr txBox="1">
            <a:spLocks/>
          </p:cNvSpPr>
          <p:nvPr/>
        </p:nvSpPr>
        <p:spPr>
          <a:xfrm>
            <a:off x="497516" y="2929612"/>
            <a:ext cx="10630927" cy="419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SQL Queries: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79F8702-AEE4-46DB-9389-DEAB848B310F}"/>
              </a:ext>
            </a:extLst>
          </p:cNvPr>
          <p:cNvSpPr txBox="1">
            <a:spLocks/>
          </p:cNvSpPr>
          <p:nvPr/>
        </p:nvSpPr>
        <p:spPr>
          <a:xfrm>
            <a:off x="497516" y="3698350"/>
            <a:ext cx="10713811" cy="544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EBFDE6-7173-4995-9A07-7A59D5F8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914629"/>
            <a:ext cx="6743700" cy="657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A5C754-4594-4256-BED2-81951EBC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4" y="3528118"/>
            <a:ext cx="10627360" cy="11420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58DE4E-4730-4410-911C-624EC9DE3B3C}"/>
              </a:ext>
            </a:extLst>
          </p:cNvPr>
          <p:cNvSpPr/>
          <p:nvPr/>
        </p:nvSpPr>
        <p:spPr>
          <a:xfrm>
            <a:off x="3988988" y="2243241"/>
            <a:ext cx="2688037" cy="259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EC976-721E-4ABD-985C-B93C59FB226B}"/>
              </a:ext>
            </a:extLst>
          </p:cNvPr>
          <p:cNvSpPr/>
          <p:nvPr/>
        </p:nvSpPr>
        <p:spPr>
          <a:xfrm>
            <a:off x="692826" y="3817917"/>
            <a:ext cx="4393011" cy="544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5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3ABDFB9-1B03-4F0E-80F9-BB233B2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4" y="985838"/>
            <a:ext cx="10218454" cy="5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21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>
            <a:extLst>
              <a:ext uri="{FF2B5EF4-FFF2-40B4-BE49-F238E27FC236}">
                <a16:creationId xmlns:a16="http://schemas.microsoft.com/office/drawing/2014/main" id="{DA89FE74-1FAD-456D-9150-3F230053270A}"/>
              </a:ext>
            </a:extLst>
          </p:cNvPr>
          <p:cNvSpPr txBox="1"/>
          <p:nvPr/>
        </p:nvSpPr>
        <p:spPr>
          <a:xfrm>
            <a:off x="414632" y="131656"/>
            <a:ext cx="9846967" cy="88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Loads strategies </a:t>
            </a:r>
            <a:r>
              <a:rPr lang="en-US" sz="4000" b="1" dirty="0"/>
              <a:t>- </a:t>
            </a:r>
            <a:r>
              <a:rPr lang="vi-VN" sz="4000" dirty="0">
                <a:solidFill>
                  <a:srgbClr val="1B23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Explicit loading</a:t>
            </a:r>
            <a:endParaRPr lang="en" sz="4000" dirty="0">
              <a:solidFill>
                <a:srgbClr val="1B232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B21BA5-CBE5-4A54-B03A-9014881421AD}"/>
              </a:ext>
            </a:extLst>
          </p:cNvPr>
          <p:cNvSpPr txBox="1">
            <a:spLocks/>
          </p:cNvSpPr>
          <p:nvPr/>
        </p:nvSpPr>
        <p:spPr>
          <a:xfrm>
            <a:off x="414632" y="1137622"/>
            <a:ext cx="10713811" cy="544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0" indent="-45720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</a:pPr>
            <a:r>
              <a:rPr lang="en-US" dirty="0">
                <a:sym typeface="Helvetica Neue"/>
              </a:rPr>
              <a:t>Load a reference object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35EC466-B935-400F-9F15-2DBCFAA68B15}"/>
              </a:ext>
            </a:extLst>
          </p:cNvPr>
          <p:cNvSpPr txBox="1">
            <a:spLocks/>
          </p:cNvSpPr>
          <p:nvPr/>
        </p:nvSpPr>
        <p:spPr>
          <a:xfrm>
            <a:off x="780535" y="2523684"/>
            <a:ext cx="10630927" cy="419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SQL Queries: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79F8702-AEE4-46DB-9389-DEAB848B310F}"/>
              </a:ext>
            </a:extLst>
          </p:cNvPr>
          <p:cNvSpPr txBox="1">
            <a:spLocks/>
          </p:cNvSpPr>
          <p:nvPr/>
        </p:nvSpPr>
        <p:spPr>
          <a:xfrm>
            <a:off x="497516" y="3698350"/>
            <a:ext cx="10713811" cy="544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1CF40-1229-4C5E-83E7-D97D77DF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652411"/>
            <a:ext cx="6772275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E2FF37-6A4F-4874-9BDC-5AA1BAF8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4787572"/>
            <a:ext cx="6381750" cy="80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07525E-3BCC-4A7B-B8E6-06C75D8B0927}"/>
              </a:ext>
            </a:extLst>
          </p:cNvPr>
          <p:cNvSpPr txBox="1">
            <a:spLocks/>
          </p:cNvSpPr>
          <p:nvPr/>
        </p:nvSpPr>
        <p:spPr>
          <a:xfrm>
            <a:off x="414631" y="4176016"/>
            <a:ext cx="10713811" cy="544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0" indent="-45720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</a:pPr>
            <a:r>
              <a:rPr lang="en-US" dirty="0">
                <a:sym typeface="Helvetica Neue"/>
              </a:rPr>
              <a:t>Load a reference collection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F72D92-002F-40B2-B793-922E589CFB7D}"/>
              </a:ext>
            </a:extLst>
          </p:cNvPr>
          <p:cNvSpPr txBox="1">
            <a:spLocks/>
          </p:cNvSpPr>
          <p:nvPr/>
        </p:nvSpPr>
        <p:spPr>
          <a:xfrm>
            <a:off x="780535" y="5682324"/>
            <a:ext cx="10630927" cy="419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SQL Queries: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E72D2-30C8-4957-BCE0-EEE8CCA7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" y="2922113"/>
            <a:ext cx="7410450" cy="71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F54AC-E78B-4A6C-8A5E-FFE1BFB9F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" y="6076075"/>
            <a:ext cx="9408160" cy="6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1473CF40-874A-4600-B325-E16C1DC4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13" y="1343322"/>
            <a:ext cx="9378774" cy="477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0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>
            <a:extLst>
              <a:ext uri="{FF2B5EF4-FFF2-40B4-BE49-F238E27FC236}">
                <a16:creationId xmlns:a16="http://schemas.microsoft.com/office/drawing/2014/main" id="{DA89FE74-1FAD-456D-9150-3F230053270A}"/>
              </a:ext>
            </a:extLst>
          </p:cNvPr>
          <p:cNvSpPr txBox="1"/>
          <p:nvPr/>
        </p:nvSpPr>
        <p:spPr>
          <a:xfrm>
            <a:off x="414632" y="131656"/>
            <a:ext cx="9846967" cy="88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Loads strategies </a:t>
            </a:r>
            <a:r>
              <a:rPr lang="en-US" sz="4000" b="1" dirty="0"/>
              <a:t>- </a:t>
            </a:r>
            <a:r>
              <a:rPr lang="vi-VN" sz="4000" dirty="0">
                <a:solidFill>
                  <a:srgbClr val="1B23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PreLoading</a:t>
            </a:r>
            <a:endParaRPr lang="en" sz="4000" dirty="0">
              <a:solidFill>
                <a:srgbClr val="1B232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79F8702-AEE4-46DB-9389-DEAB848B310F}"/>
              </a:ext>
            </a:extLst>
          </p:cNvPr>
          <p:cNvSpPr txBox="1">
            <a:spLocks/>
          </p:cNvSpPr>
          <p:nvPr/>
        </p:nvSpPr>
        <p:spPr>
          <a:xfrm>
            <a:off x="497516" y="3698350"/>
            <a:ext cx="10713811" cy="544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999E7C-6D6C-40FE-A78D-B1E7B2F9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14" y="1110684"/>
            <a:ext cx="7093125" cy="26150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C2474E-EADD-4C4D-9F76-841865B3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23" y="4755299"/>
            <a:ext cx="5864881" cy="793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97287-CB17-4DA2-9FA1-871E41A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23" y="5696626"/>
            <a:ext cx="4648729" cy="995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7CFCD9-CB8B-42E0-B18F-472CFB3EDC32}"/>
              </a:ext>
            </a:extLst>
          </p:cNvPr>
          <p:cNvSpPr/>
          <p:nvPr/>
        </p:nvSpPr>
        <p:spPr>
          <a:xfrm>
            <a:off x="783218" y="4314559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SQL Queries: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57B1CB-A10C-4A0F-AD74-CA6B7A596FBA}"/>
              </a:ext>
            </a:extLst>
          </p:cNvPr>
          <p:cNvSpPr txBox="1">
            <a:spLocks/>
          </p:cNvSpPr>
          <p:nvPr/>
        </p:nvSpPr>
        <p:spPr>
          <a:xfrm>
            <a:off x="109728" y="3761486"/>
            <a:ext cx="12082272" cy="544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0" indent="-457200" algn="just">
              <a:lnSpc>
                <a:spcPct val="100000"/>
              </a:lnSpc>
              <a:spcBef>
                <a:spcPts val="0"/>
              </a:spcBef>
              <a:buClr>
                <a:srgbClr val="1B2327"/>
              </a:buClr>
              <a:buSzPct val="95454"/>
            </a:pPr>
            <a:r>
              <a:rPr lang="en-US" sz="2600" dirty="0">
                <a:sym typeface="Helvetica Neue"/>
              </a:rPr>
              <a:t>2 queries are </a:t>
            </a:r>
            <a:r>
              <a:rPr lang="en-US" sz="2600" dirty="0" err="1">
                <a:sym typeface="Helvetica Neue"/>
              </a:rPr>
              <a:t>excuted</a:t>
            </a:r>
            <a:r>
              <a:rPr lang="en-US" sz="2600" dirty="0">
                <a:sym typeface="Helvetica Neue"/>
              </a:rPr>
              <a:t> separated but can access on RAM by reference </a:t>
            </a:r>
            <a:r>
              <a:rPr lang="en-US" sz="2600" dirty="0" err="1">
                <a:sym typeface="Helvetica Neue"/>
              </a:rPr>
              <a:t>realtionship</a:t>
            </a:r>
            <a:endParaRPr lang="en-US" sz="2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602197-374E-4287-8799-EC401D976685}"/>
              </a:ext>
            </a:extLst>
          </p:cNvPr>
          <p:cNvSpPr/>
          <p:nvPr/>
        </p:nvSpPr>
        <p:spPr>
          <a:xfrm>
            <a:off x="6725748" y="1130731"/>
            <a:ext cx="416560" cy="433935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6052BA-6156-4132-A442-A8831362411E}"/>
              </a:ext>
            </a:extLst>
          </p:cNvPr>
          <p:cNvSpPr/>
          <p:nvPr/>
        </p:nvSpPr>
        <p:spPr>
          <a:xfrm>
            <a:off x="7142308" y="1764983"/>
            <a:ext cx="416560" cy="433935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47582B-3D23-4885-A8DB-393BF60841C1}"/>
              </a:ext>
            </a:extLst>
          </p:cNvPr>
          <p:cNvSpPr/>
          <p:nvPr/>
        </p:nvSpPr>
        <p:spPr>
          <a:xfrm>
            <a:off x="6863275" y="4853297"/>
            <a:ext cx="416560" cy="433935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0C16F4-F63F-4ABA-BB1C-C56BAB24EA56}"/>
              </a:ext>
            </a:extLst>
          </p:cNvPr>
          <p:cNvSpPr/>
          <p:nvPr/>
        </p:nvSpPr>
        <p:spPr>
          <a:xfrm>
            <a:off x="5646141" y="6012104"/>
            <a:ext cx="416560" cy="433935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129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55305B9-F391-4B74-B10B-6976708E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57" y="1509544"/>
            <a:ext cx="10861285" cy="44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0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24">
            <a:extLst>
              <a:ext uri="{FF2B5EF4-FFF2-40B4-BE49-F238E27FC236}">
                <a16:creationId xmlns:a16="http://schemas.microsoft.com/office/drawing/2014/main" id="{743A9A48-21A1-4DA8-B6C7-D0254B54166E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Concurrency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93E2A-7C6F-4899-AD4E-32985FEA3647}"/>
              </a:ext>
            </a:extLst>
          </p:cNvPr>
          <p:cNvSpPr txBox="1"/>
          <p:nvPr/>
        </p:nvSpPr>
        <p:spPr>
          <a:xfrm>
            <a:off x="1123948" y="876300"/>
            <a:ext cx="9944100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By default, it no lock at all. The last who writes wins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Need to config to detect the conflict if any.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Check the conflict individual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Check to detect for all properties 	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Check to detect by convention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F83F-AAB0-4C44-84EC-F532B1EC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0" y="2902198"/>
            <a:ext cx="9363075" cy="8953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1AAC7CC-CCC0-412C-97D4-9DE2390C17C9}"/>
              </a:ext>
            </a:extLst>
          </p:cNvPr>
          <p:cNvGrpSpPr/>
          <p:nvPr/>
        </p:nvGrpSpPr>
        <p:grpSpPr>
          <a:xfrm>
            <a:off x="1414460" y="4000872"/>
            <a:ext cx="5191125" cy="1257300"/>
            <a:chOff x="1414461" y="3887034"/>
            <a:chExt cx="5191125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694B2F-BBC2-4EAD-9438-37FE99873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461" y="3887034"/>
              <a:ext cx="5191125" cy="1257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760B1D-FD8E-4F00-AA31-00091B0B1D7D}"/>
                </a:ext>
              </a:extLst>
            </p:cNvPr>
            <p:cNvSpPr/>
            <p:nvPr/>
          </p:nvSpPr>
          <p:spPr>
            <a:xfrm>
              <a:off x="3647440" y="4246880"/>
              <a:ext cx="1473200" cy="23368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138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72F7181-6B5C-43E2-ACAA-924D12ECE94B}"/>
              </a:ext>
            </a:extLst>
          </p:cNvPr>
          <p:cNvSpPr txBox="1">
            <a:spLocks/>
          </p:cNvSpPr>
          <p:nvPr/>
        </p:nvSpPr>
        <p:spPr>
          <a:xfrm>
            <a:off x="6250545" y="1313119"/>
            <a:ext cx="5277840" cy="5108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Separation of concerns</a:t>
            </a:r>
            <a:r>
              <a:rPr lang="en-US" dirty="0"/>
              <a:t> among components</a:t>
            </a:r>
          </a:p>
          <a:p>
            <a:r>
              <a:rPr lang="en-US" dirty="0"/>
              <a:t>Build effective roles and responsibility models into your architecture</a:t>
            </a:r>
          </a:p>
          <a:p>
            <a:r>
              <a:rPr lang="en-US" i="1" dirty="0"/>
              <a:t>Layers of isolation, it is</a:t>
            </a:r>
            <a:r>
              <a:rPr lang="en-US" dirty="0"/>
              <a:t> easy and cheap to change</a:t>
            </a:r>
          </a:p>
          <a:p>
            <a:r>
              <a:rPr lang="en-US" dirty="0"/>
              <a:t>In </a:t>
            </a:r>
            <a:r>
              <a:rPr lang="en-US" dirty="0" err="1"/>
              <a:t>.Net</a:t>
            </a:r>
            <a:r>
              <a:rPr lang="en-US" dirty="0"/>
              <a:t>, we have Gentle .NET, Atoms, Object spaces, </a:t>
            </a:r>
            <a:r>
              <a:rPr lang="en-US" b="1" dirty="0"/>
              <a:t>Entity framework</a:t>
            </a:r>
            <a:r>
              <a:rPr lang="en-US" dirty="0"/>
              <a:t>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38E0A-5F82-4B7D-87C0-46F7B0DC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19" y="1313119"/>
            <a:ext cx="5476437" cy="4069715"/>
          </a:xfrm>
          <a:prstGeom prst="rect">
            <a:avLst/>
          </a:prstGeom>
        </p:spPr>
      </p:pic>
      <p:sp>
        <p:nvSpPr>
          <p:cNvPr id="6" name="Shape 1069">
            <a:extLst>
              <a:ext uri="{FF2B5EF4-FFF2-40B4-BE49-F238E27FC236}">
                <a16:creationId xmlns:a16="http://schemas.microsoft.com/office/drawing/2014/main" id="{FD654E23-825D-4392-9313-BBD63C1500A4}"/>
              </a:ext>
            </a:extLst>
          </p:cNvPr>
          <p:cNvSpPr txBox="1"/>
          <p:nvPr/>
        </p:nvSpPr>
        <p:spPr>
          <a:xfrm>
            <a:off x="530894" y="321972"/>
            <a:ext cx="4045200" cy="6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Persistent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DBAF1-3872-47A9-A7AA-DE5B1B17F92C}"/>
              </a:ext>
            </a:extLst>
          </p:cNvPr>
          <p:cNvSpPr/>
          <p:nvPr/>
        </p:nvSpPr>
        <p:spPr>
          <a:xfrm>
            <a:off x="465019" y="2458720"/>
            <a:ext cx="5476437" cy="2682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24">
            <a:extLst>
              <a:ext uri="{FF2B5EF4-FFF2-40B4-BE49-F238E27FC236}">
                <a16:creationId xmlns:a16="http://schemas.microsoft.com/office/drawing/2014/main" id="{743A9A48-21A1-4DA8-B6C7-D0254B54166E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Concurrency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93E2A-7C6F-4899-AD4E-32985FEA3647}"/>
              </a:ext>
            </a:extLst>
          </p:cNvPr>
          <p:cNvSpPr txBox="1"/>
          <p:nvPr/>
        </p:nvSpPr>
        <p:spPr>
          <a:xfrm>
            <a:off x="1123950" y="719059"/>
            <a:ext cx="9944100" cy="386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Add Timestamp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dirty="0"/>
              <a:t>Each table just has 1 timestamp column</a:t>
            </a: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2600" dirty="0"/>
              <a:t>If not, there is an error when run “update-database”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dirty="0"/>
              <a:t>Type of the row: </a:t>
            </a:r>
            <a:r>
              <a:rPr lang="en-US" sz="2600" dirty="0" err="1"/>
              <a:t>IsRowVersion</a:t>
            </a:r>
            <a:r>
              <a:rPr lang="en-US" sz="2600" dirty="0"/>
              <a:t>()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600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000" dirty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dirty="0"/>
              <a:t>The value of this column update whenever changes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A2BC8B-05BE-4FF8-815D-85DDBD86079E}"/>
              </a:ext>
            </a:extLst>
          </p:cNvPr>
          <p:cNvGrpSpPr/>
          <p:nvPr/>
        </p:nvGrpSpPr>
        <p:grpSpPr>
          <a:xfrm>
            <a:off x="1985961" y="4743555"/>
            <a:ext cx="6462714" cy="1613901"/>
            <a:chOff x="1985961" y="5055083"/>
            <a:chExt cx="6681786" cy="16686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25502B-397B-4932-A674-23CA458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961" y="5055083"/>
              <a:ext cx="6681786" cy="16686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933BB-B9C3-4C6B-89A4-C0234B952FB7}"/>
                </a:ext>
              </a:extLst>
            </p:cNvPr>
            <p:cNvSpPr/>
            <p:nvPr/>
          </p:nvSpPr>
          <p:spPr>
            <a:xfrm>
              <a:off x="6564375" y="6446520"/>
              <a:ext cx="2103371" cy="27717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A7ACA-4AEE-4D89-91E5-3058118F4FA1}"/>
                </a:ext>
              </a:extLst>
            </p:cNvPr>
            <p:cNvSpPr/>
            <p:nvPr/>
          </p:nvSpPr>
          <p:spPr>
            <a:xfrm>
              <a:off x="3930904" y="5428844"/>
              <a:ext cx="1701800" cy="27080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C8DB67-FD63-475F-A066-EEBC6FA9E485}"/>
              </a:ext>
            </a:extLst>
          </p:cNvPr>
          <p:cNvGrpSpPr/>
          <p:nvPr/>
        </p:nvGrpSpPr>
        <p:grpSpPr>
          <a:xfrm>
            <a:off x="1985961" y="3429000"/>
            <a:ext cx="8677275" cy="333375"/>
            <a:chOff x="1985961" y="4212272"/>
            <a:chExt cx="8677275" cy="3333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62DD04-74F7-4760-893A-6043B039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961" y="4212272"/>
              <a:ext cx="8677275" cy="3333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07C5AF-5B95-4AB0-A6FA-1DB452DA7F93}"/>
                </a:ext>
              </a:extLst>
            </p:cNvPr>
            <p:cNvSpPr/>
            <p:nvPr/>
          </p:nvSpPr>
          <p:spPr>
            <a:xfrm>
              <a:off x="8868664" y="4262119"/>
              <a:ext cx="1729232" cy="2184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678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24">
            <a:extLst>
              <a:ext uri="{FF2B5EF4-FFF2-40B4-BE49-F238E27FC236}">
                <a16:creationId xmlns:a16="http://schemas.microsoft.com/office/drawing/2014/main" id="{743A9A48-21A1-4DA8-B6C7-D0254B54166E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Resolve conflict in concurrency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93E2A-7C6F-4899-AD4E-32985FEA3647}"/>
              </a:ext>
            </a:extLst>
          </p:cNvPr>
          <p:cNvSpPr txBox="1"/>
          <p:nvPr/>
        </p:nvSpPr>
        <p:spPr>
          <a:xfrm>
            <a:off x="1123949" y="876300"/>
            <a:ext cx="9944100" cy="671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There are 3 options: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6A9E0"/>
                </a:solidFill>
                <a:latin typeface="Helvetica Neue"/>
              </a:rPr>
              <a:t>Reload the object: </a:t>
            </a:r>
            <a:r>
              <a:rPr lang="en-US" sz="2600" dirty="0"/>
              <a:t>discard all changes in RAM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/>
              <a:t>Call </a:t>
            </a:r>
            <a:r>
              <a:rPr lang="en-US" sz="2200" dirty="0" err="1"/>
              <a:t>context.Entry</a:t>
            </a:r>
            <a:r>
              <a:rPr lang="en-US" sz="2200" dirty="0"/>
              <a:t>(&lt;Object&gt;).Reload()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6A9E0"/>
                </a:solidFill>
                <a:latin typeface="Helvetica Neue"/>
              </a:rPr>
              <a:t>Override all changes: </a:t>
            </a:r>
            <a:r>
              <a:rPr lang="en-US" sz="2600" dirty="0"/>
              <a:t>ignore changes of all other process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/>
              <a:t>Loads the current state from the database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/>
              <a:t>Set it to the original values of the object 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/>
              <a:t>After that, </a:t>
            </a:r>
            <a:r>
              <a:rPr lang="en-US" sz="2200" dirty="0" err="1"/>
              <a:t>SaveChanges</a:t>
            </a:r>
            <a:r>
              <a:rPr lang="en-US" sz="2200" dirty="0"/>
              <a:t>() with the override value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6A9E0"/>
                </a:solidFill>
                <a:latin typeface="Helvetica Neue"/>
              </a:rPr>
              <a:t>Re-calculate for both processes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/>
              <a:t>Loads the current state from the database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/>
              <a:t>Calculate the new value from Origin and current state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/>
              <a:t>After that, </a:t>
            </a:r>
            <a:r>
              <a:rPr lang="en-US" sz="2200" dirty="0" err="1"/>
              <a:t>SaveChanges</a:t>
            </a:r>
            <a:r>
              <a:rPr lang="en-US" sz="2200" dirty="0"/>
              <a:t>() with the new value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3927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B8B56D-D38D-4D86-89B0-8E3F758A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22" y="391524"/>
            <a:ext cx="7369217" cy="60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8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99E973A3-565A-4000-8D19-F938C18DD502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Multi “and” condition in where clause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C6594-6E42-4E51-AB1D-CC8DC9DD2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141857"/>
            <a:ext cx="7924800" cy="236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DB93-F8A3-4111-8B1A-AC78A8025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4165854"/>
            <a:ext cx="8286750" cy="1104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B67AE6-8ADB-4466-BCD1-66D186978978}"/>
              </a:ext>
            </a:extLst>
          </p:cNvPr>
          <p:cNvSpPr/>
          <p:nvPr/>
        </p:nvSpPr>
        <p:spPr>
          <a:xfrm>
            <a:off x="1036320" y="376909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SQL Queries: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B19EB8-1C16-4EFA-85AD-A77260A2A184}"/>
              </a:ext>
            </a:extLst>
          </p:cNvPr>
          <p:cNvSpPr/>
          <p:nvPr/>
        </p:nvSpPr>
        <p:spPr>
          <a:xfrm>
            <a:off x="8906510" y="1587247"/>
            <a:ext cx="416560" cy="424434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D07223-BCED-411E-875D-7D37F92CDA0C}"/>
              </a:ext>
            </a:extLst>
          </p:cNvPr>
          <p:cNvSpPr/>
          <p:nvPr/>
        </p:nvSpPr>
        <p:spPr>
          <a:xfrm>
            <a:off x="7010654" y="2442615"/>
            <a:ext cx="416560" cy="433935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F9B5E-72F6-4384-9396-FDC5278A2B12}"/>
              </a:ext>
            </a:extLst>
          </p:cNvPr>
          <p:cNvSpPr/>
          <p:nvPr/>
        </p:nvSpPr>
        <p:spPr>
          <a:xfrm>
            <a:off x="6463792" y="4901185"/>
            <a:ext cx="546862" cy="369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82763A-C6E7-4CF4-BD29-736AC07125CD}"/>
              </a:ext>
            </a:extLst>
          </p:cNvPr>
          <p:cNvSpPr/>
          <p:nvPr/>
        </p:nvSpPr>
        <p:spPr>
          <a:xfrm>
            <a:off x="3541776" y="5270754"/>
            <a:ext cx="416560" cy="424434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70F909-5099-4A7C-93DF-8DD261C4CF0D}"/>
              </a:ext>
            </a:extLst>
          </p:cNvPr>
          <p:cNvSpPr/>
          <p:nvPr/>
        </p:nvSpPr>
        <p:spPr>
          <a:xfrm>
            <a:off x="8226935" y="5224295"/>
            <a:ext cx="416560" cy="433935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68314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99E973A3-565A-4000-8D19-F938C18DD502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Multi “or” condition in where clause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4F1D1-9DB3-488C-BC67-8DB8C436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28" y="1007918"/>
            <a:ext cx="9700597" cy="3256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1A3DA-6956-4993-B50F-D54FB02C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28" y="4437784"/>
            <a:ext cx="8838768" cy="23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51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99E973A3-565A-4000-8D19-F938C18DD502}"/>
              </a:ext>
            </a:extLst>
          </p:cNvPr>
          <p:cNvSpPr txBox="1"/>
          <p:nvPr/>
        </p:nvSpPr>
        <p:spPr>
          <a:xfrm>
            <a:off x="838200" y="81481"/>
            <a:ext cx="10515600" cy="678518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Some functions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687A5-1DE8-482E-A159-B090D12B9090}"/>
              </a:ext>
            </a:extLst>
          </p:cNvPr>
          <p:cNvSpPr txBox="1"/>
          <p:nvPr/>
        </p:nvSpPr>
        <p:spPr>
          <a:xfrm>
            <a:off x="504444" y="944021"/>
            <a:ext cx="723899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GroupBy</a:t>
            </a:r>
            <a:r>
              <a:rPr lang="en-US" sz="2800" dirty="0"/>
              <a:t> – On 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9FB98-FE4C-4757-940C-627950E4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" y="2446096"/>
            <a:ext cx="5439156" cy="631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FCA3A-73BD-44CD-AA89-BD72E843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5628229"/>
            <a:ext cx="5041392" cy="6566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2D5A3-BDFD-410B-B26E-9F1D9A756D02}"/>
              </a:ext>
            </a:extLst>
          </p:cNvPr>
          <p:cNvSpPr txBox="1"/>
          <p:nvPr/>
        </p:nvSpPr>
        <p:spPr>
          <a:xfrm>
            <a:off x="515746" y="4034471"/>
            <a:ext cx="723899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GroupBy</a:t>
            </a:r>
            <a:r>
              <a:rPr lang="en-US" sz="2800" dirty="0"/>
              <a:t> – On DB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B96230-3502-4024-86A4-2CA4F543869F}"/>
              </a:ext>
            </a:extLst>
          </p:cNvPr>
          <p:cNvGrpSpPr/>
          <p:nvPr/>
        </p:nvGrpSpPr>
        <p:grpSpPr>
          <a:xfrm>
            <a:off x="294098" y="697019"/>
            <a:ext cx="11421271" cy="5587862"/>
            <a:chOff x="-3058702" y="1598146"/>
            <a:chExt cx="11421271" cy="55878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7B5141-F4FF-4B91-AB4C-33DA5CBA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144" y="1598146"/>
              <a:ext cx="7591425" cy="1304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E0EDC1-EAF6-4C98-93A4-14C9E2760C3B}"/>
                </a:ext>
              </a:extLst>
            </p:cNvPr>
            <p:cNvSpPr/>
            <p:nvPr/>
          </p:nvSpPr>
          <p:spPr>
            <a:xfrm>
              <a:off x="7149592" y="2124244"/>
              <a:ext cx="1116584" cy="271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D35092-777E-4BE9-A979-7EB5102FE9C2}"/>
                </a:ext>
              </a:extLst>
            </p:cNvPr>
            <p:cNvSpPr/>
            <p:nvPr/>
          </p:nvSpPr>
          <p:spPr>
            <a:xfrm>
              <a:off x="-3058702" y="3736721"/>
              <a:ext cx="2296701" cy="2769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D8561F-3A2D-4F33-B1A1-1EEA18AEC960}"/>
                </a:ext>
              </a:extLst>
            </p:cNvPr>
            <p:cNvSpPr/>
            <p:nvPr/>
          </p:nvSpPr>
          <p:spPr>
            <a:xfrm>
              <a:off x="-3019806" y="6954553"/>
              <a:ext cx="3391281" cy="2314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101CDB-A4BC-4DEF-A4CC-0ECA1EA49B8C}"/>
              </a:ext>
            </a:extLst>
          </p:cNvPr>
          <p:cNvGrpSpPr/>
          <p:nvPr/>
        </p:nvGrpSpPr>
        <p:grpSpPr>
          <a:xfrm>
            <a:off x="4135246" y="4034471"/>
            <a:ext cx="7629907" cy="1063563"/>
            <a:chOff x="838200" y="4624810"/>
            <a:chExt cx="7858125" cy="10953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1FDF50-0760-47B3-8229-D952DCEF4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624810"/>
              <a:ext cx="7858125" cy="1095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23EE81-933A-4DB1-8BE5-C4889562A15E}"/>
                </a:ext>
              </a:extLst>
            </p:cNvPr>
            <p:cNvSpPr/>
            <p:nvPr/>
          </p:nvSpPr>
          <p:spPr>
            <a:xfrm>
              <a:off x="1699768" y="5401521"/>
              <a:ext cx="6566408" cy="2141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9DF537-9646-4D8C-8E62-35D47A420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931" y="2468603"/>
            <a:ext cx="5934075" cy="1313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0AF86C-D2DD-44B8-85DA-7BFF5E00B3F6}"/>
              </a:ext>
            </a:extLst>
          </p:cNvPr>
          <p:cNvSpPr/>
          <p:nvPr/>
        </p:nvSpPr>
        <p:spPr>
          <a:xfrm>
            <a:off x="332994" y="2024756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SQL Queries: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D6990-8266-4F5F-BFB0-0248EA2DB0FF}"/>
              </a:ext>
            </a:extLst>
          </p:cNvPr>
          <p:cNvSpPr/>
          <p:nvPr/>
        </p:nvSpPr>
        <p:spPr>
          <a:xfrm>
            <a:off x="5811045" y="2081839"/>
            <a:ext cx="825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72D145-8476-410E-B11A-BB1EFBE831C1}"/>
              </a:ext>
            </a:extLst>
          </p:cNvPr>
          <p:cNvSpPr/>
          <p:nvPr/>
        </p:nvSpPr>
        <p:spPr>
          <a:xfrm>
            <a:off x="332994" y="516357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SQL Queries: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F1B3B7-8C1A-4CD9-B29B-BFF019422DCD}"/>
              </a:ext>
            </a:extLst>
          </p:cNvPr>
          <p:cNvSpPr/>
          <p:nvPr/>
        </p:nvSpPr>
        <p:spPr>
          <a:xfrm>
            <a:off x="5811045" y="5220661"/>
            <a:ext cx="825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35F4E-8DD6-4871-AB35-5210876FEC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127"/>
          <a:stretch/>
        </p:blipFill>
        <p:spPr>
          <a:xfrm>
            <a:off x="5924931" y="5598340"/>
            <a:ext cx="4504944" cy="1082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2327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99E973A3-565A-4000-8D19-F938C18DD502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Some functions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687A5-1DE8-482E-A159-B090D12B9090}"/>
              </a:ext>
            </a:extLst>
          </p:cNvPr>
          <p:cNvSpPr txBox="1"/>
          <p:nvPr/>
        </p:nvSpPr>
        <p:spPr>
          <a:xfrm>
            <a:off x="571500" y="876300"/>
            <a:ext cx="723899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Inner join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495D6-D541-447A-8C92-F07FE325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33" y="1605462"/>
            <a:ext cx="6418670" cy="3568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FBD85-1008-4201-BBB1-D737A7ED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39" y="2560923"/>
            <a:ext cx="5415228" cy="1188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35BE8-B825-4ABF-B3DB-B3345F24B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278" y="1723883"/>
            <a:ext cx="5405289" cy="774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261E95-81F2-43AC-BE2D-CA7374AA5FD6}"/>
              </a:ext>
            </a:extLst>
          </p:cNvPr>
          <p:cNvSpPr/>
          <p:nvPr/>
        </p:nvSpPr>
        <p:spPr>
          <a:xfrm>
            <a:off x="6639338" y="1950275"/>
            <a:ext cx="1754853" cy="161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D65622-3AB9-4766-9586-346CE34F773A}"/>
              </a:ext>
            </a:extLst>
          </p:cNvPr>
          <p:cNvSpPr/>
          <p:nvPr/>
        </p:nvSpPr>
        <p:spPr>
          <a:xfrm>
            <a:off x="6652876" y="2710598"/>
            <a:ext cx="1924195" cy="736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890CE-2D81-459E-A9FC-C3BC14699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093" y="4297679"/>
            <a:ext cx="5379474" cy="5450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9CAE8-CF70-4FB6-9ECC-EB4B1029F2F3}"/>
              </a:ext>
            </a:extLst>
          </p:cNvPr>
          <p:cNvSpPr/>
          <p:nvPr/>
        </p:nvSpPr>
        <p:spPr>
          <a:xfrm>
            <a:off x="6599083" y="4462272"/>
            <a:ext cx="5021417" cy="353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FDBF4-C6BC-4127-81CA-41273F6337F2}"/>
              </a:ext>
            </a:extLst>
          </p:cNvPr>
          <p:cNvCxnSpPr>
            <a:cxnSpLocks/>
          </p:cNvCxnSpPr>
          <p:nvPr/>
        </p:nvCxnSpPr>
        <p:spPr>
          <a:xfrm flipV="1">
            <a:off x="6096000" y="2012751"/>
            <a:ext cx="503083" cy="8036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2E28EC-8839-42E4-80F1-9F6997C2079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096000" y="2816352"/>
            <a:ext cx="556876" cy="2625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8C6EC3-CC5F-4A1E-B21F-50A0A5F0861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626864" y="4638788"/>
            <a:ext cx="1972219" cy="1176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1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99E973A3-565A-4000-8D19-F938C18DD502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vi-VN" sz="4000" b="1" dirty="0">
                <a:solidFill>
                  <a:srgbClr val="222A35"/>
                </a:solidFill>
                <a:latin typeface="Helvetica Neue"/>
              </a:rPr>
              <a:t>Other </a:t>
            </a: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functions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687A5-1DE8-482E-A159-B090D12B9090}"/>
              </a:ext>
            </a:extLst>
          </p:cNvPr>
          <p:cNvSpPr txBox="1"/>
          <p:nvPr/>
        </p:nvSpPr>
        <p:spPr>
          <a:xfrm>
            <a:off x="571500" y="876300"/>
            <a:ext cx="11068565" cy="438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Count, Sum, Min, Max, Average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SubQuery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Left join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Cross join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…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Reference:  </a:t>
            </a:r>
            <a:r>
              <a:rPr lang="en-US" sz="2000" dirty="0">
                <a:hlinkClick r:id="rId3"/>
              </a:rPr>
              <a:t>https://docs.microsoft.com/en-us/dotnet/framework/data/adonet/ef/language-reference/method-based-query-syntax-examples-aggregate-operators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7322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A11A283F-0541-4F06-9E6F-7F37C8D75075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vi-VN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Transaction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09F3ED-31C2-4F64-BE39-6523B5E7E7C0}"/>
              </a:ext>
            </a:extLst>
          </p:cNvPr>
          <p:cNvSpPr/>
          <p:nvPr/>
        </p:nvSpPr>
        <p:spPr>
          <a:xfrm>
            <a:off x="838200" y="1243312"/>
            <a:ext cx="10515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dk1"/>
                </a:solidFill>
                <a:cs typeface="Calibri"/>
                <a:sym typeface="Calibri"/>
              </a:rPr>
              <a:t>Transactions</a:t>
            </a:r>
            <a:r>
              <a:rPr lang="en-US" sz="2800" b="1" dirty="0">
                <a:solidFill>
                  <a:schemeClr val="dk1"/>
                </a:solidFill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dk1"/>
                </a:solidFill>
                <a:cs typeface="Calibri"/>
                <a:sym typeface="Calibri"/>
              </a:rPr>
              <a:t>allow several database operations to be processed in an atomic manner. If the </a:t>
            </a:r>
            <a:r>
              <a:rPr lang="en-US" sz="2800" b="1" dirty="0">
                <a:solidFill>
                  <a:schemeClr val="dk1"/>
                </a:solidFill>
                <a:cs typeface="Calibri"/>
                <a:sym typeface="Calibri"/>
              </a:rPr>
              <a:t>transaction is committed</a:t>
            </a:r>
            <a:r>
              <a:rPr lang="en-US" sz="2800" dirty="0">
                <a:solidFill>
                  <a:schemeClr val="dk1"/>
                </a:solidFill>
                <a:cs typeface="Calibri"/>
                <a:sym typeface="Calibri"/>
              </a:rPr>
              <a:t>, </a:t>
            </a:r>
            <a:r>
              <a:rPr lang="en-US" sz="2800" b="1" dirty="0">
                <a:solidFill>
                  <a:schemeClr val="dk1"/>
                </a:solidFill>
                <a:cs typeface="Calibri"/>
                <a:sym typeface="Calibri"/>
              </a:rPr>
              <a:t>all of the operations are successfully applied to the database</a:t>
            </a:r>
            <a:r>
              <a:rPr lang="en-US" sz="2800" dirty="0">
                <a:solidFill>
                  <a:schemeClr val="dk1"/>
                </a:solidFill>
                <a:cs typeface="Calibri"/>
                <a:sym typeface="Calibri"/>
              </a:rPr>
              <a:t>. If the </a:t>
            </a:r>
            <a:r>
              <a:rPr lang="en-US" sz="2800" b="1" dirty="0">
                <a:solidFill>
                  <a:schemeClr val="dk1"/>
                </a:solidFill>
                <a:cs typeface="Calibri"/>
                <a:sym typeface="Calibri"/>
              </a:rPr>
              <a:t>transaction is rolled back, none of the operations are applied to the database</a:t>
            </a:r>
            <a:r>
              <a:rPr lang="en-US" sz="2800" dirty="0">
                <a:solidFill>
                  <a:schemeClr val="dk1"/>
                </a:solidFill>
                <a:cs typeface="Calibri"/>
                <a:sym typeface="Calibri"/>
              </a:rPr>
              <a:t>.</a:t>
            </a:r>
          </a:p>
        </p:txBody>
      </p:sp>
      <p:pic>
        <p:nvPicPr>
          <p:cNvPr id="4" name="Picture 2" descr="Typical transaction">
            <a:extLst>
              <a:ext uri="{FF2B5EF4-FFF2-40B4-BE49-F238E27FC236}">
                <a16:creationId xmlns:a16="http://schemas.microsoft.com/office/drawing/2014/main" id="{63EB8473-6B75-47BD-B02E-25C3404C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43" y="3426206"/>
            <a:ext cx="3951992" cy="270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527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096DF3BB-8F28-49AC-9F24-37572EA51448}"/>
              </a:ext>
            </a:extLst>
          </p:cNvPr>
          <p:cNvSpPr txBox="1"/>
          <p:nvPr/>
        </p:nvSpPr>
        <p:spPr>
          <a:xfrm>
            <a:off x="838200" y="219075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Controlling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2991A-A3FB-4F84-B9C5-1EEA7BDF0BBF}"/>
              </a:ext>
            </a:extLst>
          </p:cNvPr>
          <p:cNvSpPr/>
          <p:nvPr/>
        </p:nvSpPr>
        <p:spPr>
          <a:xfrm>
            <a:off x="63610" y="1243312"/>
            <a:ext cx="4079765" cy="280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alt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the</a:t>
            </a:r>
            <a:r>
              <a:rPr lang="en-US" altLang="en-US" sz="20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vi-VN" altLang="en-US" sz="2000" b="1" i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000" b="1" i="1" dirty="0" err="1">
                <a:solidFill>
                  <a:srgbClr val="000000"/>
                </a:solidFill>
                <a:latin typeface="Arial Unicode MS"/>
                <a:ea typeface="SFMono-Regular"/>
                <a:cs typeface="Segoe UI" panose="020B0502040204020203" pitchFamily="34" charset="0"/>
              </a:rPr>
              <a:t>DbContext.Database</a:t>
            </a:r>
            <a:endParaRPr lang="vi-VN" altLang="en-US" sz="2000" b="1" i="1" dirty="0">
              <a:solidFill>
                <a:srgbClr val="000000"/>
              </a:solidFill>
              <a:latin typeface="Arial Unicode MS"/>
              <a:ea typeface="SFMono-Regular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to</a:t>
            </a:r>
            <a:r>
              <a:rPr lang="vi-VN" alt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work with </a:t>
            </a:r>
            <a:r>
              <a:rPr lang="en-US" alt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transactions </a:t>
            </a:r>
            <a:r>
              <a:rPr lang="vi-VN" alt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Begin</a:t>
            </a:r>
            <a:endParaRPr lang="vi-VN" altLang="en-US" sz="2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Commit</a:t>
            </a:r>
            <a:endParaRPr lang="vi-VN" altLang="en-US" sz="2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altLang="en-US" sz="20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ollback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DC101-6A8C-472C-AD23-9F07E73A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2" y="970415"/>
            <a:ext cx="7615238" cy="5754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3EB57-7B8F-434F-A23A-C1BBE5B966AA}"/>
              </a:ext>
            </a:extLst>
          </p:cNvPr>
          <p:cNvSpPr txBox="1"/>
          <p:nvPr/>
        </p:nvSpPr>
        <p:spPr>
          <a:xfrm>
            <a:off x="8321868" y="4098897"/>
            <a:ext cx="3546282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query can collect new student But only on this transaction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E6D0BC-F9D9-4541-94C0-393C9DFA726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765740" y="4422063"/>
            <a:ext cx="1556128" cy="5107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3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>
            <a:extLst>
              <a:ext uri="{FF2B5EF4-FFF2-40B4-BE49-F238E27FC236}">
                <a16:creationId xmlns:a16="http://schemas.microsoft.com/office/drawing/2014/main" id="{DF18E376-A11E-4047-B742-1CB711F2BFFB}"/>
              </a:ext>
            </a:extLst>
          </p:cNvPr>
          <p:cNvSpPr txBox="1"/>
          <p:nvPr/>
        </p:nvSpPr>
        <p:spPr>
          <a:xfrm>
            <a:off x="530893" y="321972"/>
            <a:ext cx="4926931" cy="6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Entity Framework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026D2CB-6B81-48A6-8214-80AFBBD7BE63}"/>
              </a:ext>
            </a:extLst>
          </p:cNvPr>
          <p:cNvSpPr txBox="1">
            <a:spLocks/>
          </p:cNvSpPr>
          <p:nvPr/>
        </p:nvSpPr>
        <p:spPr>
          <a:xfrm>
            <a:off x="667265" y="1313119"/>
            <a:ext cx="10861120" cy="5108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indent="0" algn="just">
              <a:buNone/>
            </a:pPr>
            <a:r>
              <a:rPr lang="en-US" dirty="0"/>
              <a:t>Entity Framework is an object-relational mapper (O/RM) that enables .NET developers to work with a database using .NET objects. It eliminates the need for most of the data-access code that developers usually need to write.</a:t>
            </a:r>
          </a:p>
          <a:p>
            <a:pPr marL="25400" indent="0" algn="just">
              <a:buNone/>
            </a:pPr>
            <a:endParaRPr lang="en-US" dirty="0"/>
          </a:p>
          <a:p>
            <a:pPr marL="25400" indent="0" algn="just">
              <a:buNone/>
            </a:pPr>
            <a:r>
              <a:rPr lang="en-US" dirty="0"/>
              <a:t>=&gt; </a:t>
            </a:r>
            <a:r>
              <a:rPr lang="en-US" b="1" dirty="0">
                <a:solidFill>
                  <a:srgbClr val="222A35"/>
                </a:solidFill>
                <a:latin typeface="Helvetica Neue"/>
              </a:rPr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932601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24">
            <a:extLst>
              <a:ext uri="{FF2B5EF4-FFF2-40B4-BE49-F238E27FC236}">
                <a16:creationId xmlns:a16="http://schemas.microsoft.com/office/drawing/2014/main" id="{26F04293-2FF0-4A28-879F-BC657407B331}"/>
              </a:ext>
            </a:extLst>
          </p:cNvPr>
          <p:cNvSpPr txBox="1"/>
          <p:nvPr/>
        </p:nvSpPr>
        <p:spPr>
          <a:xfrm>
            <a:off x="771525" y="371475"/>
            <a:ext cx="11811000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latin typeface="Segoe UI" panose="020B0502040204020203" pitchFamily="34" charset="0"/>
              </a:rPr>
              <a:t>Cross-context transaction </a:t>
            </a:r>
            <a:endParaRPr lang="vi-VN" sz="4000" b="1" dirty="0">
              <a:latin typeface="Segoe UI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latin typeface="Segoe UI" panose="020B0502040204020203" pitchFamily="34" charset="0"/>
              </a:rPr>
              <a:t>(relational databases only)</a:t>
            </a:r>
            <a:endParaRPr lang="en-US" altLang="en-US" sz="40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E914A4-6047-4B21-809A-D728E0726E69}"/>
              </a:ext>
            </a:extLst>
          </p:cNvPr>
          <p:cNvSpPr/>
          <p:nvPr/>
        </p:nvSpPr>
        <p:spPr>
          <a:xfrm>
            <a:off x="485775" y="1889193"/>
            <a:ext cx="410527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ts val="3000"/>
              </a:spcBef>
              <a:spcAft>
                <a:spcPts val="3000"/>
              </a:spcAft>
            </a:pPr>
            <a:r>
              <a:rPr lang="en-US" altLang="en-US" sz="2600" dirty="0">
                <a:solidFill>
                  <a:schemeClr val="dk1"/>
                </a:solidFill>
                <a:cs typeface="Calibri"/>
              </a:rPr>
              <a:t>We can also share a transaction across multiple context instances. This functionality is only available when using a relational database provider because it requires the use of </a:t>
            </a:r>
            <a:r>
              <a:rPr lang="en-US" altLang="en-US" sz="2600" b="1" dirty="0" err="1">
                <a:solidFill>
                  <a:schemeClr val="dk1"/>
                </a:solidFill>
                <a:cs typeface="Calibri"/>
              </a:rPr>
              <a:t>DbTransaction</a:t>
            </a:r>
            <a:r>
              <a:rPr lang="en-US" altLang="en-US" sz="2600" dirty="0">
                <a:solidFill>
                  <a:schemeClr val="dk1"/>
                </a:solidFill>
                <a:cs typeface="Calibri"/>
              </a:rPr>
              <a:t> and </a:t>
            </a:r>
            <a:r>
              <a:rPr lang="en-US" altLang="en-US" sz="2600" b="1" dirty="0" err="1">
                <a:solidFill>
                  <a:schemeClr val="dk1"/>
                </a:solidFill>
                <a:cs typeface="Calibri"/>
              </a:rPr>
              <a:t>DbConnection</a:t>
            </a:r>
            <a:r>
              <a:rPr lang="en-US" altLang="en-US" sz="2600" dirty="0">
                <a:solidFill>
                  <a:schemeClr val="dk1"/>
                </a:solidFill>
                <a:cs typeface="Calibri"/>
              </a:rPr>
              <a:t>, which are specific to relational databases.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B33DB-6DFB-4720-A425-67170F650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1457326"/>
            <a:ext cx="7198733" cy="5256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B9FE14-8E14-4A20-A29F-726ABAF05ECA}"/>
              </a:ext>
            </a:extLst>
          </p:cNvPr>
          <p:cNvSpPr/>
          <p:nvPr/>
        </p:nvSpPr>
        <p:spPr>
          <a:xfrm>
            <a:off x="5832282" y="4655489"/>
            <a:ext cx="2059388" cy="4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DA613-E7FE-4A56-9FBC-C0869FE3F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437" y="5085604"/>
            <a:ext cx="1689921" cy="6301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DEFE9C-0A8E-4E1E-BC0C-2EE90BCCD77B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7891670" y="4890053"/>
            <a:ext cx="847767" cy="5106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61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 txBox="1"/>
          <p:nvPr/>
        </p:nvSpPr>
        <p:spPr>
          <a:xfrm>
            <a:off x="0" y="384100"/>
            <a:ext cx="12192000" cy="784000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 algn="ctr"/>
            <a:r>
              <a:rPr lang="en-US" sz="4000" b="1" dirty="0"/>
              <a:t>Compare Entity Framework 6 (EF6) vs EF Core</a:t>
            </a:r>
            <a:endParaRPr lang="en" sz="4000" b="1" dirty="0">
              <a:solidFill>
                <a:srgbClr val="222A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19" name="Shape 1319"/>
          <p:cNvGraphicFramePr/>
          <p:nvPr>
            <p:extLst>
              <p:ext uri="{D42A27DB-BD31-4B8C-83A1-F6EECF244321}">
                <p14:modId xmlns:p14="http://schemas.microsoft.com/office/powerpoint/2010/main" val="3499178139"/>
              </p:ext>
            </p:extLst>
          </p:nvPr>
        </p:nvGraphicFramePr>
        <p:xfrm>
          <a:off x="391500" y="1446835"/>
          <a:ext cx="11409000" cy="51793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9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6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2100" u="none" strike="noStrike" cap="none" dirty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OPTION</a:t>
                      </a: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A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100" u="none" strike="noStrike" cap="none" dirty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EF6</a:t>
                      </a:r>
                      <a:endParaRPr lang="en" sz="2100" u="none" strike="noStrike" cap="none" dirty="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A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100" u="none" strike="noStrike" cap="none" dirty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 Core</a:t>
                      </a:r>
                      <a:endParaRPr lang="en" sz="2100" u="none" strike="noStrike" cap="none" dirty="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3839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100" kern="1200" dirty="0">
                          <a:solidFill>
                            <a:srgbClr val="1B2327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Introduction</a:t>
                      </a:r>
                      <a:endParaRPr lang="en" sz="2100" kern="1200" dirty="0">
                        <a:solidFill>
                          <a:srgbClr val="1B2327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BDE">
                        <a:alpha val="96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0" marR="0" lvl="0" indent="-28575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part of .NET Framework 3.5 SP1 and Visual Studio 2008 SP1</a:t>
                      </a:r>
                    </a:p>
                    <a:p>
                      <a:pPr marL="450850" marR="0" lvl="0" indent="-28575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Runs on the .NET Framework 4.x, which means it runs only on Windows</a:t>
                      </a:r>
                      <a:endParaRPr lang="e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BDE">
                        <a:alpha val="96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0" marR="0" lvl="0" indent="-2857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 complete rewrite of EF6</a:t>
                      </a:r>
                    </a:p>
                    <a:p>
                      <a:pPr marL="450850" marR="0" lvl="0" indent="-2857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Cross-platform product that can run on .NET Core or .NET Framework</a:t>
                      </a:r>
                      <a:endParaRPr lang="en" sz="1400" u="none" strike="noStrike" cap="none" dirty="0">
                        <a:solidFill>
                          <a:srgbClr val="1B2327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BDE">
                        <a:alpha val="96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28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100" dirty="0">
                          <a:solidFill>
                            <a:srgbClr val="1B2327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Functions</a:t>
                      </a:r>
                      <a:endParaRPr lang="en" sz="2100" dirty="0">
                        <a:solidFill>
                          <a:srgbClr val="1B2327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BDE">
                        <a:alpha val="96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tracking: Proxies</a:t>
                      </a:r>
                    </a:p>
                    <a:p>
                      <a:pPr marL="4508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Stored procedure mapping</a:t>
                      </a:r>
                    </a:p>
                    <a:p>
                      <a:pPr marL="4508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Lifecycle hooks (events, interception)</a:t>
                      </a:r>
                    </a:p>
                    <a:p>
                      <a:pPr marL="4508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model from database (Partial)</a:t>
                      </a:r>
                    </a:p>
                    <a:p>
                      <a:pPr marL="4508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…</a:t>
                      </a:r>
                      <a:endParaRPr lang="e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BDE">
                        <a:alpha val="96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0" marR="0" lvl="0" indent="-28575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Mapped types with no keys (query types)</a:t>
                      </a:r>
                    </a:p>
                    <a:p>
                      <a:pPr marL="450850" marR="0" lvl="0" indent="-28575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Property value conversions</a:t>
                      </a:r>
                    </a:p>
                    <a:p>
                      <a:pPr marL="450850" marR="0" lvl="0" indent="-28575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 mapping</a:t>
                      </a:r>
                    </a:p>
                    <a:p>
                      <a:pPr marL="450850" marR="0" lvl="0" indent="-28575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Batching of statements</a:t>
                      </a:r>
                    </a:p>
                    <a:p>
                      <a:pPr marL="450850" marR="0" lvl="0" indent="-28575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…</a:t>
                      </a:r>
                      <a:endParaRPr lang="e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BDE">
                        <a:alpha val="96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9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100" dirty="0">
                          <a:solidFill>
                            <a:srgbClr val="1B2327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Consider using</a:t>
                      </a:r>
                      <a:endParaRPr lang="en" sz="2100" dirty="0">
                        <a:solidFill>
                          <a:srgbClr val="1B2327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BDE">
                        <a:alpha val="96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app will run on Windows and the .NET Framework 4.0 or later</a:t>
                      </a:r>
                    </a:p>
                    <a:p>
                      <a:pPr marL="4508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EF6 supports all of the features that the app requires</a:t>
                      </a:r>
                      <a:endParaRPr lang="e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BDE">
                        <a:alpha val="96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0" marR="0" lvl="0" indent="-28575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app needs the capabilities of .NET Core</a:t>
                      </a:r>
                    </a:p>
                    <a:p>
                      <a:pPr marL="450850" marR="0" lvl="0" indent="-28575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327"/>
                        </a:buClr>
                        <a:buSzPct val="95454"/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 Core supports all of the features that the app requires</a:t>
                      </a:r>
                      <a:endParaRPr lang="e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121900" marR="121900" marT="121900" marB="1219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BDE">
                        <a:alpha val="96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F70883-9AC7-41B0-B09E-045686829BE5}"/>
              </a:ext>
            </a:extLst>
          </p:cNvPr>
          <p:cNvSpPr/>
          <p:nvPr/>
        </p:nvSpPr>
        <p:spPr>
          <a:xfrm>
            <a:off x="4263390" y="1440865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-US" sz="10000" dirty="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83868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F70883-9AC7-41B0-B09E-045686829BE5}"/>
              </a:ext>
            </a:extLst>
          </p:cNvPr>
          <p:cNvSpPr/>
          <p:nvPr/>
        </p:nvSpPr>
        <p:spPr>
          <a:xfrm>
            <a:off x="4263390" y="1440865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-US" sz="10000" dirty="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THANK </a:t>
            </a:r>
          </a:p>
          <a:p>
            <a:pPr lvl="0" algn="r"/>
            <a:r>
              <a:rPr lang="en-US" sz="10000" dirty="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83693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>
            <a:extLst>
              <a:ext uri="{FF2B5EF4-FFF2-40B4-BE49-F238E27FC236}">
                <a16:creationId xmlns:a16="http://schemas.microsoft.com/office/drawing/2014/main" id="{D18465BE-F26B-4D27-B2A8-0473955A2B8B}"/>
              </a:ext>
            </a:extLst>
          </p:cNvPr>
          <p:cNvSpPr txBox="1"/>
          <p:nvPr/>
        </p:nvSpPr>
        <p:spPr>
          <a:xfrm>
            <a:off x="530893" y="321972"/>
            <a:ext cx="10470482" cy="6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4000" b="1" dirty="0">
                <a:solidFill>
                  <a:srgbClr val="222A35"/>
                </a:solidFill>
                <a:latin typeface="Helvetica Neue"/>
                <a:sym typeface="Calibri"/>
              </a:rPr>
              <a:t>How </a:t>
            </a:r>
            <a:r>
              <a:rPr lang="vi-VN" sz="4000" b="1" dirty="0">
                <a:solidFill>
                  <a:srgbClr val="222A35"/>
                </a:solidFill>
                <a:latin typeface="Helvetica Neue"/>
                <a:sym typeface="Calibri"/>
              </a:rPr>
              <a:t>does </a:t>
            </a:r>
            <a:r>
              <a:rPr lang="en-US" sz="4000" b="1" dirty="0">
                <a:solidFill>
                  <a:srgbClr val="222A35"/>
                </a:solidFill>
                <a:latin typeface="Helvetica Neue"/>
                <a:sym typeface="Calibri"/>
              </a:rPr>
              <a:t>Entity Framework Core </a:t>
            </a:r>
            <a:r>
              <a:rPr lang="vi-VN" sz="4000" b="1" dirty="0">
                <a:solidFill>
                  <a:srgbClr val="222A35"/>
                </a:solidFill>
                <a:latin typeface="Helvetica Neue"/>
                <a:sym typeface="Calibri"/>
              </a:rPr>
              <a:t>w</a:t>
            </a:r>
            <a:r>
              <a:rPr lang="en-US" sz="4000" b="1" dirty="0" err="1">
                <a:solidFill>
                  <a:srgbClr val="222A35"/>
                </a:solidFill>
                <a:latin typeface="Helvetica Neue"/>
                <a:sym typeface="Calibri"/>
              </a:rPr>
              <a:t>ork</a:t>
            </a:r>
            <a:r>
              <a:rPr lang="en-US" sz="4000" b="1" dirty="0">
                <a:solidFill>
                  <a:srgbClr val="222A35"/>
                </a:solidFill>
                <a:latin typeface="Helvetica Neue"/>
                <a:sym typeface="Calibri"/>
              </a:rPr>
              <a:t>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0C891A-0936-4946-8E88-0D8F70AF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4" y="1022663"/>
            <a:ext cx="10069432" cy="52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9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153D94-F6DD-4E8F-A72C-212AFDAE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76" y="3600134"/>
            <a:ext cx="6352696" cy="25801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4C1514-A156-4E84-950F-3D02D81D6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15"/>
          <a:stretch/>
        </p:blipFill>
        <p:spPr>
          <a:xfrm>
            <a:off x="7244196" y="1744305"/>
            <a:ext cx="2791855" cy="16660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24" name="Shape 1324"/>
          <p:cNvSpPr txBox="1"/>
          <p:nvPr/>
        </p:nvSpPr>
        <p:spPr>
          <a:xfrm>
            <a:off x="685800" y="590940"/>
            <a:ext cx="10515600" cy="784000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</a:rPr>
              <a:t>Install packages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0943E2-2A8F-4FF3-9699-0DFEA697E2FB}"/>
              </a:ext>
            </a:extLst>
          </p:cNvPr>
          <p:cNvGrpSpPr/>
          <p:nvPr/>
        </p:nvGrpSpPr>
        <p:grpSpPr>
          <a:xfrm>
            <a:off x="395848" y="1744305"/>
            <a:ext cx="11379592" cy="4436020"/>
            <a:chOff x="371115" y="1473200"/>
            <a:chExt cx="11925454" cy="35998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A9685F-BB44-463B-B33C-6ECDF4D4A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115" y="1473200"/>
              <a:ext cx="4889733" cy="359985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B2408-23D2-4664-BBD1-580A509E75E6}"/>
                </a:ext>
              </a:extLst>
            </p:cNvPr>
            <p:cNvSpPr/>
            <p:nvPr/>
          </p:nvSpPr>
          <p:spPr>
            <a:xfrm>
              <a:off x="878840" y="2236616"/>
              <a:ext cx="4325327" cy="8556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51F1F3-D079-4253-822A-95FADA336522}"/>
                </a:ext>
              </a:extLst>
            </p:cNvPr>
            <p:cNvSpPr/>
            <p:nvPr/>
          </p:nvSpPr>
          <p:spPr>
            <a:xfrm>
              <a:off x="894881" y="4416116"/>
              <a:ext cx="4325327" cy="2357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6168D8-766A-4A82-9030-307C519F738C}"/>
                </a:ext>
              </a:extLst>
            </p:cNvPr>
            <p:cNvSpPr/>
            <p:nvPr/>
          </p:nvSpPr>
          <p:spPr>
            <a:xfrm>
              <a:off x="7449838" y="2110667"/>
              <a:ext cx="3175095" cy="2438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0DAA2D-6425-4CDD-890D-558CB68F1849}"/>
                </a:ext>
              </a:extLst>
            </p:cNvPr>
            <p:cNvSpPr/>
            <p:nvPr/>
          </p:nvSpPr>
          <p:spPr>
            <a:xfrm>
              <a:off x="5812340" y="3207237"/>
              <a:ext cx="2054928" cy="4309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A836F8-2E65-4660-BF42-8C4CA0C0D3CB}"/>
                </a:ext>
              </a:extLst>
            </p:cNvPr>
            <p:cNvSpPr/>
            <p:nvPr/>
          </p:nvSpPr>
          <p:spPr>
            <a:xfrm>
              <a:off x="9802903" y="4072951"/>
              <a:ext cx="2493666" cy="2603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/>
        </p:nvSpPr>
        <p:spPr>
          <a:xfrm>
            <a:off x="414633" y="244100"/>
            <a:ext cx="5393600" cy="8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>
              <a:defRPr lang="en-US"/>
            </a:defPPr>
            <a:lvl1pPr>
              <a:defRPr sz="4000" b="1">
                <a:solidFill>
                  <a:srgbClr val="222A35"/>
                </a:solidFill>
                <a:latin typeface="Helvetica Neue"/>
              </a:defRPr>
            </a:lvl1pPr>
          </a:lstStyle>
          <a:p>
            <a:r>
              <a:rPr lang="en-US" dirty="0">
                <a:sym typeface="Helvetica Neue"/>
              </a:rPr>
              <a:t>How to begin?</a:t>
            </a:r>
            <a:endParaRPr lang="en" dirty="0">
              <a:sym typeface="Helvetica Neue"/>
            </a:endParaRPr>
          </a:p>
        </p:txBody>
      </p:sp>
      <p:sp>
        <p:nvSpPr>
          <p:cNvPr id="1072" name="Shape 1072"/>
          <p:cNvSpPr txBox="1"/>
          <p:nvPr/>
        </p:nvSpPr>
        <p:spPr>
          <a:xfrm>
            <a:off x="414633" y="3831220"/>
            <a:ext cx="6385969" cy="2333264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37474F"/>
              </a:buClr>
            </a:pPr>
            <a:r>
              <a:rPr lang="en-US" sz="2400" b="1" dirty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First</a:t>
            </a:r>
            <a:endParaRPr lang="en" sz="2400" b="1" dirty="0">
              <a:solidFill>
                <a:srgbClr val="26A9E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>
                <a:latin typeface="Helvetica Neue"/>
              </a:rPr>
              <a:t>No need for diagrams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>
                <a:latin typeface="Helvetica Neue"/>
              </a:rPr>
              <a:t>Can be great for small-to-medium size projects as it will save us a lot of time</a:t>
            </a:r>
          </a:p>
          <a:p>
            <a:pPr>
              <a:lnSpc>
                <a:spcPct val="120000"/>
              </a:lnSpc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Shape 1072">
            <a:extLst>
              <a:ext uri="{FF2B5EF4-FFF2-40B4-BE49-F238E27FC236}">
                <a16:creationId xmlns:a16="http://schemas.microsoft.com/office/drawing/2014/main" id="{72EF92BE-3957-4070-9791-0280F8A16D16}"/>
              </a:ext>
            </a:extLst>
          </p:cNvPr>
          <p:cNvSpPr txBox="1"/>
          <p:nvPr/>
        </p:nvSpPr>
        <p:spPr>
          <a:xfrm>
            <a:off x="414633" y="1295400"/>
            <a:ext cx="6189200" cy="2133600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37474F"/>
              </a:buClr>
            </a:pPr>
            <a:r>
              <a:rPr lang="en-US" sz="2400" b="1" dirty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First</a:t>
            </a:r>
            <a:endParaRPr lang="en" sz="2400" b="1" dirty="0">
              <a:solidFill>
                <a:srgbClr val="26A9E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Having a existing database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>
                <a:latin typeface="Helvetica Neue"/>
              </a:rPr>
              <a:t>Risk of data loss will be kept to a minimum, because any change or update will be always performed on the Database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8992B-B4DD-46CD-965C-0AAA26F98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33" y="2078286"/>
            <a:ext cx="5035867" cy="27014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>
            <a:extLst>
              <a:ext uri="{FF2B5EF4-FFF2-40B4-BE49-F238E27FC236}">
                <a16:creationId xmlns:a16="http://schemas.microsoft.com/office/drawing/2014/main" id="{E4DA025A-E157-406C-B335-CDA61758468C}"/>
              </a:ext>
            </a:extLst>
          </p:cNvPr>
          <p:cNvSpPr txBox="1"/>
          <p:nvPr/>
        </p:nvSpPr>
        <p:spPr>
          <a:xfrm>
            <a:off x="339332" y="38100"/>
            <a:ext cx="5393600" cy="88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Database first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pic>
        <p:nvPicPr>
          <p:cNvPr id="13" name="Picture 12" descr="A close up of a mans face&#10;&#10;Description automatically generated">
            <a:extLst>
              <a:ext uri="{FF2B5EF4-FFF2-40B4-BE49-F238E27FC236}">
                <a16:creationId xmlns:a16="http://schemas.microsoft.com/office/drawing/2014/main" id="{4F2DB2DE-AE59-4CCF-88CB-87028610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1" y="859604"/>
            <a:ext cx="11095735" cy="7040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AB79A-09A9-41CB-8E88-BE62D21450A7}"/>
              </a:ext>
            </a:extLst>
          </p:cNvPr>
          <p:cNvGrpSpPr/>
          <p:nvPr/>
        </p:nvGrpSpPr>
        <p:grpSpPr>
          <a:xfrm>
            <a:off x="548131" y="1743898"/>
            <a:ext cx="11095734" cy="4589446"/>
            <a:chOff x="548133" y="2024454"/>
            <a:chExt cx="11095734" cy="45894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B8C010-E1BF-4820-92BF-C8FCF901E4C4}"/>
                </a:ext>
              </a:extLst>
            </p:cNvPr>
            <p:cNvGrpSpPr/>
            <p:nvPr/>
          </p:nvGrpSpPr>
          <p:grpSpPr>
            <a:xfrm>
              <a:off x="548133" y="2024454"/>
              <a:ext cx="11095734" cy="4589446"/>
              <a:chOff x="564394" y="1220602"/>
              <a:chExt cx="7315222" cy="30257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D60B73-6350-48B8-8500-7535CA887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394" y="1220602"/>
                <a:ext cx="2333684" cy="302574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3DBD7B3-508E-45C4-A745-C3E2A1C87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5933" y="1293996"/>
                <a:ext cx="2333683" cy="2555508"/>
              </a:xfrm>
              <a:prstGeom prst="rect">
                <a:avLst/>
              </a:prstGeom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AD7E657-6945-423F-B61A-8ACB25DE30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4531" y="2198494"/>
                <a:ext cx="4043363" cy="8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4ECBD14-CC6D-4693-AF56-35FCF7EC8C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5482" y="2372299"/>
                <a:ext cx="4012406" cy="111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CA0266-DAD9-4A26-833F-6F79C15CF2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5482" y="2550894"/>
                <a:ext cx="4012406" cy="32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6E2DBB0-42EB-4B5B-94D5-B7CECBA23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56" y="2769164"/>
                <a:ext cx="345043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16938F4-06E7-4977-8D75-2C099C372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56" y="2947782"/>
                <a:ext cx="345043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D056337-407E-4B40-B5E1-E141F117D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7394" y="3126400"/>
                <a:ext cx="3950494" cy="19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1B11C9E-A228-4125-8F87-A50BFDF92B99}"/>
                  </a:ext>
                </a:extLst>
              </p:cNvPr>
              <p:cNvSpPr/>
              <p:nvPr/>
            </p:nvSpPr>
            <p:spPr>
              <a:xfrm>
                <a:off x="6186488" y="2404820"/>
                <a:ext cx="1643062" cy="1945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606F98-D72F-4E87-8E6E-39F2B290D554}"/>
                </a:ext>
              </a:extLst>
            </p:cNvPr>
            <p:cNvSpPr/>
            <p:nvPr/>
          </p:nvSpPr>
          <p:spPr>
            <a:xfrm>
              <a:off x="10009573" y="2955441"/>
              <a:ext cx="334577" cy="348532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solidFill>
                    <a:schemeClr val="accent2">
                      <a:lumMod val="50000"/>
                    </a:schemeClr>
                  </a:solidFill>
                </a:rPr>
                <a:t>2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D517E7-F42D-4F74-9574-07020DC3FADC}"/>
                </a:ext>
              </a:extLst>
            </p:cNvPr>
            <p:cNvSpPr/>
            <p:nvPr/>
          </p:nvSpPr>
          <p:spPr>
            <a:xfrm>
              <a:off x="2320316" y="2047875"/>
              <a:ext cx="283623" cy="295453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B056599-4CDC-4ED3-99F0-5C98662A4E74}"/>
              </a:ext>
            </a:extLst>
          </p:cNvPr>
          <p:cNvSpPr/>
          <p:nvPr/>
        </p:nvSpPr>
        <p:spPr>
          <a:xfrm>
            <a:off x="472190" y="6430383"/>
            <a:ext cx="110957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181717"/>
                </a:solidFill>
                <a:latin typeface="Verdana" panose="020B0604030504040204" pitchFamily="34" charset="0"/>
              </a:rPr>
              <a:t>Note:</a:t>
            </a:r>
            <a:r>
              <a:rPr lang="en-US" sz="1500" dirty="0">
                <a:solidFill>
                  <a:srgbClr val="181717"/>
                </a:solidFill>
                <a:latin typeface="Verdana" panose="020B0604030504040204" pitchFamily="34" charset="0"/>
              </a:rPr>
              <a:t> EF Core creates entity classes only for tables and not for </a:t>
            </a:r>
            <a:r>
              <a:rPr lang="en-US" sz="1500" dirty="0" err="1">
                <a:solidFill>
                  <a:srgbClr val="181717"/>
                </a:solidFill>
                <a:latin typeface="Verdana" panose="020B0604030504040204" pitchFamily="34" charset="0"/>
              </a:rPr>
              <a:t>StoredProcedures</a:t>
            </a:r>
            <a:r>
              <a:rPr lang="en-US" sz="1500" dirty="0">
                <a:solidFill>
                  <a:srgbClr val="181717"/>
                </a:solidFill>
                <a:latin typeface="Verdana" panose="020B0604030504040204" pitchFamily="34" charset="0"/>
              </a:rPr>
              <a:t> or Views.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324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72">
            <a:extLst>
              <a:ext uri="{FF2B5EF4-FFF2-40B4-BE49-F238E27FC236}">
                <a16:creationId xmlns:a16="http://schemas.microsoft.com/office/drawing/2014/main" id="{1C63BC90-C40E-4C67-BD58-B428F7A8D20F}"/>
              </a:ext>
            </a:extLst>
          </p:cNvPr>
          <p:cNvSpPr txBox="1"/>
          <p:nvPr/>
        </p:nvSpPr>
        <p:spPr>
          <a:xfrm>
            <a:off x="88890" y="957683"/>
            <a:ext cx="5754697" cy="485494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t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37474F"/>
              </a:buClr>
            </a:pPr>
            <a:r>
              <a:rPr lang="en-US" sz="2400" b="1" dirty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1:1 – Student : Address</a:t>
            </a:r>
            <a:endParaRPr lang="en" sz="2400" b="1" dirty="0">
              <a:solidFill>
                <a:srgbClr val="26A9E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EFFBC-EC3D-49E2-8566-1A7BAE03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20" y="1390931"/>
            <a:ext cx="3546267" cy="3119230"/>
          </a:xfrm>
          <a:prstGeom prst="rect">
            <a:avLst/>
          </a:prstGeom>
          <a:ln w="31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1B93E-0309-4D01-BDD0-871C1E97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38" y="4681892"/>
            <a:ext cx="4471988" cy="1729672"/>
          </a:xfrm>
          <a:prstGeom prst="rect">
            <a:avLst/>
          </a:prstGeom>
          <a:ln w="3175">
            <a:noFill/>
          </a:ln>
        </p:spPr>
      </p:pic>
      <p:sp>
        <p:nvSpPr>
          <p:cNvPr id="8" name="Shape 1324">
            <a:extLst>
              <a:ext uri="{FF2B5EF4-FFF2-40B4-BE49-F238E27FC236}">
                <a16:creationId xmlns:a16="http://schemas.microsoft.com/office/drawing/2014/main" id="{A4D2D53A-E7EA-43C0-AF4E-34405C2C62EA}"/>
              </a:ext>
            </a:extLst>
          </p:cNvPr>
          <p:cNvSpPr txBox="1"/>
          <p:nvPr/>
        </p:nvSpPr>
        <p:spPr>
          <a:xfrm>
            <a:off x="333375" y="219075"/>
            <a:ext cx="11020425" cy="657225"/>
          </a:xfrm>
          <a:prstGeom prst="rect">
            <a:avLst/>
          </a:prstGeom>
          <a:noFill/>
          <a:ln>
            <a:noFill/>
          </a:ln>
        </p:spPr>
        <p:txBody>
          <a:bodyPr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Relationship </a:t>
            </a:r>
            <a:r>
              <a:rPr lang="vi-VN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- </a:t>
            </a:r>
            <a:r>
              <a:rPr lang="en-US" sz="4000" b="1" dirty="0">
                <a:solidFill>
                  <a:srgbClr val="222A35"/>
                </a:solidFill>
                <a:latin typeface="Helvetica Neue"/>
                <a:sym typeface="Helvetica Neue"/>
              </a:rPr>
              <a:t>Mapping object</a:t>
            </a:r>
            <a:endParaRPr lang="en" sz="4000" b="1" dirty="0">
              <a:solidFill>
                <a:srgbClr val="222A35"/>
              </a:solidFill>
              <a:latin typeface="Helvetica Neue"/>
              <a:sym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B9199-E15F-40D6-998E-7636A1CC5D00}"/>
              </a:ext>
            </a:extLst>
          </p:cNvPr>
          <p:cNvSpPr/>
          <p:nvPr/>
        </p:nvSpPr>
        <p:spPr>
          <a:xfrm>
            <a:off x="7514813" y="4023360"/>
            <a:ext cx="3315747" cy="355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2FB06-7D7E-402D-BF41-D5122A5190B5}"/>
              </a:ext>
            </a:extLst>
          </p:cNvPr>
          <p:cNvSpPr/>
          <p:nvPr/>
        </p:nvSpPr>
        <p:spPr>
          <a:xfrm>
            <a:off x="7264400" y="5275845"/>
            <a:ext cx="4089400" cy="982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318CAE-71A2-46C2-94CA-23097A59C968}"/>
              </a:ext>
            </a:extLst>
          </p:cNvPr>
          <p:cNvSpPr/>
          <p:nvPr/>
        </p:nvSpPr>
        <p:spPr>
          <a:xfrm>
            <a:off x="7482579" y="1812589"/>
            <a:ext cx="3315747" cy="2257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27A07-2A03-4995-80F1-4181A60C72DF}"/>
              </a:ext>
            </a:extLst>
          </p:cNvPr>
          <p:cNvGrpSpPr/>
          <p:nvPr/>
        </p:nvGrpSpPr>
        <p:grpSpPr>
          <a:xfrm>
            <a:off x="776556" y="1533525"/>
            <a:ext cx="5230822" cy="5197715"/>
            <a:chOff x="341303" y="1391477"/>
            <a:chExt cx="5421322" cy="53870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932602-933C-4883-A191-13FB2C3AB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03" y="1391477"/>
              <a:ext cx="5421322" cy="538700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BD2944-305E-439D-8C7C-E825581C63E6}"/>
                </a:ext>
              </a:extLst>
            </p:cNvPr>
            <p:cNvSpPr/>
            <p:nvPr/>
          </p:nvSpPr>
          <p:spPr>
            <a:xfrm>
              <a:off x="414596" y="2950546"/>
              <a:ext cx="5264843" cy="20278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D31026-C0BC-4141-B295-AAB4EF7A7C18}"/>
                </a:ext>
              </a:extLst>
            </p:cNvPr>
            <p:cNvSpPr/>
            <p:nvPr/>
          </p:nvSpPr>
          <p:spPr>
            <a:xfrm>
              <a:off x="3105150" y="3316118"/>
              <a:ext cx="2657475" cy="26528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424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4368</TotalTime>
  <Words>1134</Words>
  <Application>Microsoft Office PowerPoint</Application>
  <PresentationFormat>Widescreen</PresentationFormat>
  <Paragraphs>241</Paragraphs>
  <Slides>43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 Unicode MS</vt:lpstr>
      <vt:lpstr>Helvetica Neue</vt:lpstr>
      <vt:lpstr>Arial</vt:lpstr>
      <vt:lpstr>Calibri</vt:lpstr>
      <vt:lpstr>Calibri Light</vt:lpstr>
      <vt:lpstr>Courier New</vt:lpstr>
      <vt:lpstr>Impact</vt:lpstr>
      <vt:lpstr>Segoe UI</vt:lpstr>
      <vt:lpstr>Symbol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Phuong Do</dc:creator>
  <cp:lastModifiedBy>Thao Phuong Do</cp:lastModifiedBy>
  <cp:revision>119</cp:revision>
  <dcterms:created xsi:type="dcterms:W3CDTF">2019-07-08T03:27:31Z</dcterms:created>
  <dcterms:modified xsi:type="dcterms:W3CDTF">2019-09-03T08:27:54Z</dcterms:modified>
</cp:coreProperties>
</file>